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6" r:id="rId2"/>
    <p:sldId id="269" r:id="rId3"/>
    <p:sldId id="280" r:id="rId4"/>
    <p:sldId id="282" r:id="rId5"/>
    <p:sldId id="281" r:id="rId6"/>
    <p:sldId id="283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94" r:id="rId18"/>
    <p:sldId id="295" r:id="rId19"/>
    <p:sldId id="279" r:id="rId20"/>
    <p:sldId id="277" r:id="rId21"/>
    <p:sldId id="278" r:id="rId2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176" userDrawn="1">
          <p15:clr>
            <a:srgbClr val="A4A3A4"/>
          </p15:clr>
        </p15:guide>
        <p15:guide id="4" pos="528" userDrawn="1">
          <p15:clr>
            <a:srgbClr val="A4A3A4"/>
          </p15:clr>
        </p15:guide>
        <p15:guide id="5" orient="horz" pos="1248" userDrawn="1">
          <p15:clr>
            <a:srgbClr val="A4A3A4"/>
          </p15:clr>
        </p15:guide>
        <p15:guide id="6" orient="horz" pos="3168" userDrawn="1">
          <p15:clr>
            <a:srgbClr val="A4A3A4"/>
          </p15:clr>
        </p15:guide>
        <p15:guide id="7" orient="horz" pos="79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1F"/>
    <a:srgbClr val="36C3D8"/>
    <a:srgbClr val="D45D45"/>
    <a:srgbClr val="213551"/>
    <a:srgbClr val="00CBE6"/>
    <a:srgbClr val="996633"/>
    <a:srgbClr val="C7674E"/>
    <a:srgbClr val="CDB999"/>
    <a:srgbClr val="A2C4AA"/>
    <a:srgbClr val="C698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B33AF1-EE53-426D-9E86-B294D31EC6A9}" v="112" dt="2022-02-07T17:03:05.774"/>
    <p1510:client id="{97D8FE74-897B-1B35-8B70-9022C56C8964}" v="32" dt="2022-02-07T17:52:17.611"/>
    <p1510:client id="{E1FDED66-2C5C-BB35-9959-D59640BA4F97}" v="2" dt="2022-02-08T08:12:01.6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2" autoAdjust="0"/>
    <p:restoredTop sz="94665" autoAdjust="0"/>
  </p:normalViewPr>
  <p:slideViewPr>
    <p:cSldViewPr snapToGrid="0">
      <p:cViewPr varScale="1">
        <p:scale>
          <a:sx n="79" d="100"/>
          <a:sy n="79" d="100"/>
        </p:scale>
        <p:origin x="88" y="1712"/>
      </p:cViewPr>
      <p:guideLst>
        <p:guide orient="horz" pos="2160"/>
        <p:guide pos="3840"/>
        <p:guide pos="7176"/>
        <p:guide pos="528"/>
        <p:guide orient="horz" pos="1248"/>
        <p:guide orient="horz" pos="3168"/>
        <p:guide orient="horz" pos="7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5060"/>
    </p:cViewPr>
  </p:sorterViewPr>
  <p:notesViewPr>
    <p:cSldViewPr snapToGrid="0">
      <p:cViewPr varScale="1">
        <p:scale>
          <a:sx n="125" d="100"/>
          <a:sy n="125" d="100"/>
        </p:scale>
        <p:origin x="1080" y="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ii Senkovych" userId="S::andrii_senkovych@epam.com::197b59dd-8231-4acd-815d-060628d65b33" providerId="AD" clId="Web-{97D8FE74-897B-1B35-8B70-9022C56C8964}"/>
    <pc:docChg chg="modSld">
      <pc:chgData name="Andrii Senkovych" userId="S::andrii_senkovych@epam.com::197b59dd-8231-4acd-815d-060628d65b33" providerId="AD" clId="Web-{97D8FE74-897B-1B35-8B70-9022C56C8964}" dt="2022-02-07T17:50:43.297" v="14"/>
      <pc:docMkLst>
        <pc:docMk/>
      </pc:docMkLst>
      <pc:sldChg chg="delSp modSp">
        <pc:chgData name="Andrii Senkovych" userId="S::andrii_senkovych@epam.com::197b59dd-8231-4acd-815d-060628d65b33" providerId="AD" clId="Web-{97D8FE74-897B-1B35-8B70-9022C56C8964}" dt="2022-02-07T17:50:43.297" v="14"/>
        <pc:sldMkLst>
          <pc:docMk/>
          <pc:sldMk cId="3120608487" sldId="280"/>
        </pc:sldMkLst>
        <pc:spChg chg="mod">
          <ac:chgData name="Andrii Senkovych" userId="S::andrii_senkovych@epam.com::197b59dd-8231-4acd-815d-060628d65b33" providerId="AD" clId="Web-{97D8FE74-897B-1B35-8B70-9022C56C8964}" dt="2022-02-07T17:50:00.031" v="11" actId="20577"/>
          <ac:spMkLst>
            <pc:docMk/>
            <pc:sldMk cId="3120608487" sldId="280"/>
            <ac:spMk id="3" creationId="{9F009F2D-59EB-4829-9971-4B3B30810427}"/>
          </ac:spMkLst>
        </pc:spChg>
        <pc:picChg chg="del">
          <ac:chgData name="Andrii Senkovych" userId="S::andrii_senkovych@epam.com::197b59dd-8231-4acd-815d-060628d65b33" providerId="AD" clId="Web-{97D8FE74-897B-1B35-8B70-9022C56C8964}" dt="2022-02-07T17:50:43.297" v="14"/>
          <ac:picMkLst>
            <pc:docMk/>
            <pc:sldMk cId="3120608487" sldId="280"/>
            <ac:picMk id="6" creationId="{7152A369-7FA6-472D-B81F-315A67035673}"/>
          </ac:picMkLst>
        </pc:picChg>
      </pc:sldChg>
      <pc:sldChg chg="addSp delSp modSp">
        <pc:chgData name="Andrii Senkovych" userId="S::andrii_senkovych@epam.com::197b59dd-8231-4acd-815d-060628d65b33" providerId="AD" clId="Web-{97D8FE74-897B-1B35-8B70-9022C56C8964}" dt="2022-02-07T17:50:34.781" v="13"/>
        <pc:sldMkLst>
          <pc:docMk/>
          <pc:sldMk cId="263998596" sldId="282"/>
        </pc:sldMkLst>
        <pc:spChg chg="mod">
          <ac:chgData name="Andrii Senkovych" userId="S::andrii_senkovych@epam.com::197b59dd-8231-4acd-815d-060628d65b33" providerId="AD" clId="Web-{97D8FE74-897B-1B35-8B70-9022C56C8964}" dt="2022-02-07T17:43:14.961" v="4" actId="20577"/>
          <ac:spMkLst>
            <pc:docMk/>
            <pc:sldMk cId="263998596" sldId="282"/>
            <ac:spMk id="3" creationId="{9F009F2D-59EB-4829-9971-4B3B30810427}"/>
          </ac:spMkLst>
        </pc:spChg>
        <pc:picChg chg="add">
          <ac:chgData name="Andrii Senkovych" userId="S::andrii_senkovych@epam.com::197b59dd-8231-4acd-815d-060628d65b33" providerId="AD" clId="Web-{97D8FE74-897B-1B35-8B70-9022C56C8964}" dt="2022-02-07T17:50:34.781" v="13"/>
          <ac:picMkLst>
            <pc:docMk/>
            <pc:sldMk cId="263998596" sldId="282"/>
            <ac:picMk id="2" creationId="{A13AF918-484F-4806-947B-7E9D0491A996}"/>
          </ac:picMkLst>
        </pc:picChg>
        <pc:picChg chg="del">
          <ac:chgData name="Andrii Senkovych" userId="S::andrii_senkovych@epam.com::197b59dd-8231-4acd-815d-060628d65b33" providerId="AD" clId="Web-{97D8FE74-897B-1B35-8B70-9022C56C8964}" dt="2022-02-07T17:50:34.297" v="12"/>
          <ac:picMkLst>
            <pc:docMk/>
            <pc:sldMk cId="263998596" sldId="282"/>
            <ac:picMk id="10" creationId="{041F40C3-310F-4C8A-8D3F-B1C69A5CE824}"/>
          </ac:picMkLst>
        </pc:picChg>
      </pc:sldChg>
    </pc:docChg>
  </pc:docChgLst>
  <pc:docChgLst>
    <pc:chgData name="Liliia Okolnycha (Contractor)" userId="54c4393f-243a-4354-bde0-e5c4270d894c" providerId="ADAL" clId="{16B33AF1-EE53-426D-9E86-B294D31EC6A9}"/>
    <pc:docChg chg="undo redo custSel addSld delSld modSld sldOrd">
      <pc:chgData name="Liliia Okolnycha (Contractor)" userId="54c4393f-243a-4354-bde0-e5c4270d894c" providerId="ADAL" clId="{16B33AF1-EE53-426D-9E86-B294D31EC6A9}" dt="2022-02-07T17:03:09.659" v="299" actId="1076"/>
      <pc:docMkLst>
        <pc:docMk/>
      </pc:docMkLst>
      <pc:sldChg chg="modSp add del mod">
        <pc:chgData name="Liliia Okolnycha (Contractor)" userId="54c4393f-243a-4354-bde0-e5c4270d894c" providerId="ADAL" clId="{16B33AF1-EE53-426D-9E86-B294D31EC6A9}" dt="2022-02-07T12:12:55.678" v="12" actId="47"/>
        <pc:sldMkLst>
          <pc:docMk/>
          <pc:sldMk cId="0" sldId="256"/>
        </pc:sldMkLst>
        <pc:picChg chg="mod">
          <ac:chgData name="Liliia Okolnycha (Contractor)" userId="54c4393f-243a-4354-bde0-e5c4270d894c" providerId="ADAL" clId="{16B33AF1-EE53-426D-9E86-B294D31EC6A9}" dt="2022-02-07T12:12:47.870" v="9" actId="1076"/>
          <ac:picMkLst>
            <pc:docMk/>
            <pc:sldMk cId="0" sldId="256"/>
            <ac:picMk id="501" creationId="{00000000-0000-0000-0000-000000000000}"/>
          </ac:picMkLst>
        </pc:picChg>
      </pc:sldChg>
      <pc:sldChg chg="addSp delSp modSp mod">
        <pc:chgData name="Liliia Okolnycha (Contractor)" userId="54c4393f-243a-4354-bde0-e5c4270d894c" providerId="ADAL" clId="{16B33AF1-EE53-426D-9E86-B294D31EC6A9}" dt="2022-02-07T17:02:43.070" v="292" actId="1076"/>
        <pc:sldMkLst>
          <pc:docMk/>
          <pc:sldMk cId="3330037034" sldId="266"/>
        </pc:sldMkLst>
        <pc:spChg chg="mod">
          <ac:chgData name="Liliia Okolnycha (Contractor)" userId="54c4393f-243a-4354-bde0-e5c4270d894c" providerId="ADAL" clId="{16B33AF1-EE53-426D-9E86-B294D31EC6A9}" dt="2022-02-07T12:44:57.129" v="128" actId="207"/>
          <ac:spMkLst>
            <pc:docMk/>
            <pc:sldMk cId="3330037034" sldId="266"/>
            <ac:spMk id="188" creationId="{FCDDBA7F-F29E-413A-9AFC-06F6B06642D4}"/>
          </ac:spMkLst>
        </pc:spChg>
        <pc:spChg chg="mod">
          <ac:chgData name="Liliia Okolnycha (Contractor)" userId="54c4393f-243a-4354-bde0-e5c4270d894c" providerId="ADAL" clId="{16B33AF1-EE53-426D-9E86-B294D31EC6A9}" dt="2022-02-07T12:30:37.517" v="104" actId="207"/>
          <ac:spMkLst>
            <pc:docMk/>
            <pc:sldMk cId="3330037034" sldId="266"/>
            <ac:spMk id="222" creationId="{58E375C4-9E73-499C-82E7-9CEF3D090E1D}"/>
          </ac:spMkLst>
        </pc:spChg>
        <pc:spChg chg="mod">
          <ac:chgData name="Liliia Okolnycha (Contractor)" userId="54c4393f-243a-4354-bde0-e5c4270d894c" providerId="ADAL" clId="{16B33AF1-EE53-426D-9E86-B294D31EC6A9}" dt="2022-02-07T12:29:38.836" v="95" actId="207"/>
          <ac:spMkLst>
            <pc:docMk/>
            <pc:sldMk cId="3330037034" sldId="266"/>
            <ac:spMk id="259" creationId="{F0A6B825-8F6E-4EE6-B246-AE2F8C0F7ECC}"/>
          </ac:spMkLst>
        </pc:spChg>
        <pc:spChg chg="mod">
          <ac:chgData name="Liliia Okolnycha (Contractor)" userId="54c4393f-243a-4354-bde0-e5c4270d894c" providerId="ADAL" clId="{16B33AF1-EE53-426D-9E86-B294D31EC6A9}" dt="2022-02-07T12:29:57.832" v="98" actId="207"/>
          <ac:spMkLst>
            <pc:docMk/>
            <pc:sldMk cId="3330037034" sldId="266"/>
            <ac:spMk id="294" creationId="{B90A4487-9252-4443-8EDA-0C2401551C36}"/>
          </ac:spMkLst>
        </pc:spChg>
        <pc:spChg chg="mod">
          <ac:chgData name="Liliia Okolnycha (Contractor)" userId="54c4393f-243a-4354-bde0-e5c4270d894c" providerId="ADAL" clId="{16B33AF1-EE53-426D-9E86-B294D31EC6A9}" dt="2022-02-07T12:29:52.771" v="97" actId="207"/>
          <ac:spMkLst>
            <pc:docMk/>
            <pc:sldMk cId="3330037034" sldId="266"/>
            <ac:spMk id="323" creationId="{0B5B8210-46C5-4DAB-B720-8A758A6E5CBA}"/>
          </ac:spMkLst>
        </pc:spChg>
        <pc:spChg chg="mod">
          <ac:chgData name="Liliia Okolnycha (Contractor)" userId="54c4393f-243a-4354-bde0-e5c4270d894c" providerId="ADAL" clId="{16B33AF1-EE53-426D-9E86-B294D31EC6A9}" dt="2022-02-07T12:30:04.290" v="99" actId="207"/>
          <ac:spMkLst>
            <pc:docMk/>
            <pc:sldMk cId="3330037034" sldId="266"/>
            <ac:spMk id="342" creationId="{52597281-41EA-4585-9D90-F1BB8E7127A8}"/>
          </ac:spMkLst>
        </pc:spChg>
        <pc:grpChg chg="mod">
          <ac:chgData name="Liliia Okolnycha (Contractor)" userId="54c4393f-243a-4354-bde0-e5c4270d894c" providerId="ADAL" clId="{16B33AF1-EE53-426D-9E86-B294D31EC6A9}" dt="2022-02-07T17:02:43.070" v="292" actId="1076"/>
          <ac:grpSpMkLst>
            <pc:docMk/>
            <pc:sldMk cId="3330037034" sldId="266"/>
            <ac:grpSpMk id="387" creationId="{1C487E79-E4CA-453D-AB75-2FDB0A95FD14}"/>
          </ac:grpSpMkLst>
        </pc:grpChg>
        <pc:picChg chg="add del mod">
          <ac:chgData name="Liliia Okolnycha (Contractor)" userId="54c4393f-243a-4354-bde0-e5c4270d894c" providerId="ADAL" clId="{16B33AF1-EE53-426D-9E86-B294D31EC6A9}" dt="2022-02-07T12:28:47.038" v="90" actId="478"/>
          <ac:picMkLst>
            <pc:docMk/>
            <pc:sldMk cId="3330037034" sldId="266"/>
            <ac:picMk id="3" creationId="{1C172512-DFA6-465B-BDA2-F000E60A6ACD}"/>
          </ac:picMkLst>
        </pc:picChg>
        <pc:picChg chg="add del mod">
          <ac:chgData name="Liliia Okolnycha (Contractor)" userId="54c4393f-243a-4354-bde0-e5c4270d894c" providerId="ADAL" clId="{16B33AF1-EE53-426D-9E86-B294D31EC6A9}" dt="2022-02-07T12:33:00.168" v="119" actId="478"/>
          <ac:picMkLst>
            <pc:docMk/>
            <pc:sldMk cId="3330037034" sldId="266"/>
            <ac:picMk id="5" creationId="{3B513137-5B2C-4516-B826-42EBE999F671}"/>
          </ac:picMkLst>
        </pc:picChg>
        <pc:picChg chg="add del mod">
          <ac:chgData name="Liliia Okolnycha (Contractor)" userId="54c4393f-243a-4354-bde0-e5c4270d894c" providerId="ADAL" clId="{16B33AF1-EE53-426D-9E86-B294D31EC6A9}" dt="2022-02-07T12:35:51.210" v="127" actId="478"/>
          <ac:picMkLst>
            <pc:docMk/>
            <pc:sldMk cId="3330037034" sldId="266"/>
            <ac:picMk id="7" creationId="{B31F2FBA-1D33-459A-8F4C-17B09165BDA4}"/>
          </ac:picMkLst>
        </pc:picChg>
      </pc:sldChg>
      <pc:sldChg chg="addSp delSp modSp mod">
        <pc:chgData name="Liliia Okolnycha (Contractor)" userId="54c4393f-243a-4354-bde0-e5c4270d894c" providerId="ADAL" clId="{16B33AF1-EE53-426D-9E86-B294D31EC6A9}" dt="2022-02-07T12:33:09.637" v="120" actId="1076"/>
        <pc:sldMkLst>
          <pc:docMk/>
          <pc:sldMk cId="3006795645" sldId="269"/>
        </pc:sldMkLst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86" creationId="{ACAF039F-DB7D-4678-8AF8-F42F2C72BCB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87" creationId="{88531153-1199-4AB5-A246-C40C9804E22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88" creationId="{4D761155-104A-451E-95F2-C45DBC3272D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89" creationId="{3F3457B0-46D5-49BB-BB19-201B4A1FCAA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0" creationId="{278973C4-8972-4653-A44F-868515BCC1E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1" creationId="{3902E4B7-9F7F-491B-9EAF-670B06EA1CB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2" creationId="{45CA2771-50F3-4F09-984D-A95FDC63323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3" creationId="{F0664C44-3357-40D1-91C0-B258F161C6B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4" creationId="{620A57A4-10AF-40C8-9D01-C9223E9B18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5" creationId="{5DCAF52A-7E4C-4954-80C5-F37ABDA847B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6" creationId="{D7D52A0F-0B4E-4FC4-B798-9E5E35C2073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7" creationId="{52579484-9B0C-45AC-95E7-1CBCEAEC84C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8" creationId="{D7023844-7206-4593-AE33-4DEE52E090C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199" creationId="{00A908A5-D07A-453C-AF2B-CE6B40C7AFB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0" creationId="{10AB9939-8419-4C18-BB16-C9FE878D6B5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1" creationId="{D3B5230E-FED7-4358-A6E7-8AAF11F71C8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2" creationId="{895BDED1-1C2F-4CA0-B2F0-A6D98EE2AC0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3" creationId="{49A07BBA-0178-4BDC-9E60-61FD36D2F46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4" creationId="{B627F987-9D11-43C5-BA5A-685ECAFD174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5" creationId="{7D506CEB-7811-45B8-A6F1-1A3FD34F537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6" creationId="{3048C111-F93C-49C6-B7AF-B2B614F9E08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7" creationId="{F829EE12-B6A5-42AC-9695-14B56F01ED1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8" creationId="{56AAD899-7C67-46CC-BA90-2856A5B2320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09" creationId="{281BAA83-CD4E-4255-8617-D236FEB2721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0" creationId="{59ACAAFC-EB2E-4945-8217-6D6B697C550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1" creationId="{522771FD-F9FF-4069-8779-DB011AF7B99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2" creationId="{0ADCD35D-E1FA-4C8E-BDF7-C299612E2F57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3" creationId="{DA0ED16B-F842-4253-ADAA-B47458882E9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4" creationId="{3C9E0157-432D-43D4-8F34-932450B39AE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5" creationId="{70733A13-9465-4D44-A35C-394B93605A2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6" creationId="{59DBEBD6-373F-4F99-866C-3B25B8460EC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18" creationId="{CA21F9EB-3A2D-43AA-987E-12AAB1C0D2B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1" creationId="{D8CBE577-E831-4538-9CC9-EDB80304882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3" creationId="{35552C67-EB2E-4F92-8C6E-EF60289B96B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4" creationId="{804437FA-DC43-4EA2-9894-54E769DDBD1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6" creationId="{D6753B58-2D69-4A5B-8DB3-59899296544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7" creationId="{6C950659-866A-4964-AF06-CC8366510D4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8" creationId="{4B935D47-67F8-4511-8048-63D5DE1F256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29" creationId="{4E33D07D-0E96-4866-9A04-00B07096B9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0" creationId="{0583404C-2550-411A-B210-9F6052C5291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1" creationId="{B970FFD3-59B7-4E17-8859-CACEAB47932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2" creationId="{BF7831B8-32E9-49C0-8F4D-1EB08C4F84B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3" creationId="{7985C3D0-D785-4801-B8D4-10392E2D6C4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4" creationId="{28C482E9-03C1-4434-856A-8EE22BD43827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5" creationId="{33503273-AAC1-4C9B-8A56-F9F5E4F4976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6" creationId="{0D42791D-F035-455C-832A-86418ED521E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7" creationId="{70DCE88C-16C7-4E76-8934-9C6C95B2E55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8" creationId="{86A87828-BD53-4DA5-9167-407FC32637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39" creationId="{EA5CE403-37E7-47EC-A007-2DEB6FDFE0B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0" creationId="{B0938897-A4B1-4870-8762-6ECC10198C6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1" creationId="{DF4CF8E5-B625-4EB1-BA26-C6594FB1CCE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2" creationId="{BE709C3E-3A98-41E6-B6DA-0EF257C688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3" creationId="{E71BC2B7-9B2C-4C56-9FCA-30FB0B349B6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4" creationId="{6C132FF5-E9D3-47DC-B7C6-AFA81F8F055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5" creationId="{DCCFB462-06B9-4B81-A2A6-741446363F6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6" creationId="{798E9D1F-EC32-4005-BD10-A350ECCE4CE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7" creationId="{B6CAD224-9AC4-4C92-98C1-D1A3EF00EFD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8" creationId="{2195FCDA-BDDD-4150-9927-4800D793ACC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49" creationId="{B922F820-CC01-4752-8821-FEBC91FFF3E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0" creationId="{9A3CE1A9-BDF1-4380-B35D-1B7F46C0B0E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1" creationId="{FA061737-FBC7-43A8-8374-D645ED016F0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2" creationId="{6E9C52D9-F453-4AD4-A0CD-A1EBCDAB7A8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3" creationId="{8B08DB93-3E60-4990-95E0-0A6D9E50A34E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4" creationId="{1E6E729B-4876-4C43-8A22-CDBA24E2811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5" creationId="{4E1B8FC5-BBCD-455F-9475-4D2E5248C09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6" creationId="{4285938F-569C-47F0-9ED2-E15B1AC0DAB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7" creationId="{6C869059-6A2D-4DB5-B316-240D833F152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8" creationId="{9C3126BF-BE61-4697-94A8-38F82054A82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59" creationId="{171A0CDB-86A8-41B0-8D65-B12D664F787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0" creationId="{FE593CBC-B75C-44FE-A935-15A938928E4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1" creationId="{DEFDFAA4-C042-4352-8F2B-72017C5B97A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2" creationId="{93B47BDB-BB73-4BC9-982F-F9759DB2002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3" creationId="{D6778BC4-60B0-4487-AA14-34623BE99DAE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4" creationId="{A0EE5471-8394-4F4F-AE17-88AA9F29033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5" creationId="{78FAA282-5789-412E-8242-0046326B9E7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6" creationId="{A04F28C3-1089-459E-A19A-9F333A15022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7" creationId="{8C3CAA4E-6AF0-4F8B-B6B7-3734CF6E40D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8" creationId="{D0CF368F-4174-4961-8606-14D8916E7BE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69" creationId="{5A442CA7-9C3E-4705-877B-F91FD69E720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0" creationId="{FA6CBEB0-5B1A-47AC-8359-789C221A568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1" creationId="{3AD2A2E1-0B8D-4535-A0D3-9DB05B8FAD6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2" creationId="{867DC0D6-4F28-49AC-8BF0-B83C791926B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3" creationId="{09B52B23-A864-4769-9AAD-323633FC127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4" creationId="{5DFDB80F-BB6D-4AE4-BC65-0EE64C08484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5" creationId="{4B417EC5-DA97-4855-AD75-1F39F120B80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6" creationId="{D2A5A8F0-AFE5-41E2-BF71-C85B615B9CC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7" creationId="{5E8ADFFA-2808-4873-B697-109BB7543EE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8" creationId="{88A72A2A-F70C-4DD0-B57E-45C08EF458C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79" creationId="{1C4CD60C-BF14-4A62-8148-D31061080E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0" creationId="{3B79F6B6-934E-40E0-AD85-6AF4709D9B8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1" creationId="{329D5E12-C617-43D5-91C6-44121D475A2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2" creationId="{AD918843-BA9D-40C6-843B-1E4F3E1935DE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3" creationId="{662DA489-4E0C-49D6-8D6E-24EB1E8DA5C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4" creationId="{FBF3DA01-B8D3-40B5-A71D-031778CFE7A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5" creationId="{08673207-56E7-406D-9674-E3672DC5B17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6" creationId="{F2F6BEB5-CCED-475B-9113-6C476DC5C5C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7" creationId="{434F569E-A37C-4B14-88B9-27CC1F47969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8" creationId="{212ABF07-5B09-436B-9AAF-597CA6B4CD1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89" creationId="{617D6E15-9CEB-48A8-8570-A30CE066729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0" creationId="{BF092A03-94E9-4AE5-B396-AD3A45E73DD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1" creationId="{7DBA2EC2-B18F-4EBF-A8A5-8373E89A456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2" creationId="{F906F64A-58F3-4919-BCD9-F492D5CE926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3" creationId="{FF2890FF-9AE7-46B4-A9B9-342DE262B80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4" creationId="{5B0FDEAC-8CFE-4FA8-B47B-68C98DEBDDC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5" creationId="{D92B3568-C201-4A09-9ED3-C0881703386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6" creationId="{C48350AD-422E-484D-9CBE-BEDC7454C61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7" creationId="{33D4818D-5315-4D75-81C6-6A56AE50B38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8" creationId="{C5422F48-EDA0-41E0-B34A-D3702D1377D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299" creationId="{975A3CC2-CCF0-4A82-9562-BF4F66BF1F8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0" creationId="{5CF1F44A-FB61-4E86-8B3D-D0AFD3DE91D2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1" creationId="{4E24EFE4-F681-4384-BF51-76F2FE8D40A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2" creationId="{4D2D6386-374C-4DAD-8116-3CEEB643FD9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3" creationId="{C55BDA9C-8CE8-4163-95B6-1744D33C854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4" creationId="{B88C7BA7-35F0-4E22-9E61-B2341E82251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5" creationId="{5F2FED66-DAC6-4487-9806-039EF32E8F5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6" creationId="{220EAFED-D651-466D-B432-F1D81BFFDE7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7" creationId="{9377CE8E-220F-4A21-A157-391C39E3C2D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8" creationId="{10D4149A-CC33-4B26-8351-10B53868BB3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09" creationId="{BEDC5194-A085-48CB-B007-8FEF3FEAC66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0" creationId="{4906F7C6-A585-490E-9254-F644EC70B503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1" creationId="{893F4565-E1BE-4E96-9F16-CDADBF4B83E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2" creationId="{DC365E91-561F-411D-B580-C379FCF0228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3" creationId="{292DDE73-2F92-45D1-B720-DEF09E2AF297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4" creationId="{16D1EF1A-CAB5-40CD-A0BD-E121C335112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5" creationId="{A1D8B8A4-7879-4151-91DD-AAC5249862E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6" creationId="{A5D00ED4-DE0E-49EC-B0BB-30EF8DC6788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7" creationId="{AF6CD4C4-6BEE-4B59-BBDA-325ABE7CF1E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8" creationId="{0E41AA36-D3F6-47DB-BBF8-F808D437F207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19" creationId="{B08CAE62-0A23-4173-9550-B8FB0409F71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0" creationId="{272F002A-E4C7-4AFC-B1D1-C3602EE63495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1" creationId="{ED0DAA8F-1647-4106-BC32-D03097B9ADF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2" creationId="{71733672-8D69-4E5E-899E-681D5B3F85B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3" creationId="{12E3CE01-0403-4F40-B6B5-D33D9C78E11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4" creationId="{C27DE0AD-B385-45EA-8791-D716E7CA603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5" creationId="{048EFA9A-D4B1-46AA-A584-2E45C6C1EE7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6" creationId="{3BC8D2BC-0602-4DFD-A0B9-F9E726F729A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7" creationId="{E57CEBEE-C3FC-4FB6-8EA3-87AE181ADEA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8" creationId="{37EAA350-C7BD-417C-834D-5880BD0FBE8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29" creationId="{7EB182B3-6730-4833-8CF1-E78B6D35E50E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0" creationId="{257C6722-4870-40DF-A62D-9B670F76C1C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1" creationId="{F93D84C5-4856-4FBF-8F68-E35ABB00081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2" creationId="{D359BC07-45EA-4388-86F7-B062DC59014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3" creationId="{A34B432D-E179-47E0-A510-44AD1D4C1DF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4" creationId="{590F55A0-5FD1-4417-B5DC-E0232340D6B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5" creationId="{16A10386-E025-4590-8016-074D9B4951C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6" creationId="{233DAD26-D32E-433C-BDEB-8C1252063E2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7" creationId="{A5354344-F4FF-4F2A-9A42-A90FE7E7304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8" creationId="{F4C438DF-B519-4B68-AB1B-42D83AC7D88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39" creationId="{469ED34F-58D3-4037-9B08-2BCF30F4C5B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0" creationId="{6AABF31E-EFCB-4DD8-AF21-2C3847D1482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1" creationId="{E5CE86EB-48F8-47DF-B1AD-98A73AADF8CF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2" creationId="{F7FAFE25-F65F-4C47-9B59-E931D6E903D8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3" creationId="{1B8900D2-A134-4795-B85D-B64307790AF1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4" creationId="{D91D3455-EA1C-495E-AD51-1DB31FF278F4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5" creationId="{8E1A17EC-144B-4053-9B75-20DD2264C19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6" creationId="{2777F109-14CC-4E0E-B93F-1C0AEECA127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7" creationId="{A80E8BBE-6C3E-4D20-BF88-7AA14C862C80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8" creationId="{225C0A4A-FE59-4391-A88D-3101C312D7A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49" creationId="{8CF1006C-8961-4A5A-B163-CE689C3014DA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0" creationId="{96F14FD1-9942-4A3A-B255-30FC81F142F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1" creationId="{EBEA383B-1691-4426-8CB5-D72BA1F7EB8D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2" creationId="{553A5B55-3755-4B5C-AEE3-691E1CFA252C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3" creationId="{12B20172-D9F9-4604-9EA9-717F1BCE3E86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4" creationId="{9F925905-F713-4491-8490-BF2AB7B6AA1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5" creationId="{BD27245A-D26D-4E20-B973-F20808028BC9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6" creationId="{DFA5D1C4-F8DC-47B4-89DC-94BD4A0F821B}"/>
          </ac:spMkLst>
        </pc:spChg>
        <pc:spChg chg="mod">
          <ac:chgData name="Liliia Okolnycha (Contractor)" userId="54c4393f-243a-4354-bde0-e5c4270d894c" providerId="ADAL" clId="{16B33AF1-EE53-426D-9E86-B294D31EC6A9}" dt="2022-02-07T12:20:47.710" v="49"/>
          <ac:spMkLst>
            <pc:docMk/>
            <pc:sldMk cId="3006795645" sldId="269"/>
            <ac:spMk id="357" creationId="{A95222BF-D778-40FF-B3B4-0F1680F71460}"/>
          </ac:spMkLst>
        </pc:spChg>
        <pc:spChg chg="add del mod">
          <ac:chgData name="Liliia Okolnycha (Contractor)" userId="54c4393f-243a-4354-bde0-e5c4270d894c" providerId="ADAL" clId="{16B33AF1-EE53-426D-9E86-B294D31EC6A9}" dt="2022-02-07T12:21:23.339" v="56" actId="478"/>
          <ac:spMkLst>
            <pc:docMk/>
            <pc:sldMk cId="3006795645" sldId="269"/>
            <ac:spMk id="358" creationId="{59D04B67-6056-46F8-A896-B050AF696D51}"/>
          </ac:spMkLst>
        </pc:spChg>
        <pc:spChg chg="add del mod">
          <ac:chgData name="Liliia Okolnycha (Contractor)" userId="54c4393f-243a-4354-bde0-e5c4270d894c" providerId="ADAL" clId="{16B33AF1-EE53-426D-9E86-B294D31EC6A9}" dt="2022-02-07T12:21:21.210" v="55" actId="478"/>
          <ac:spMkLst>
            <pc:docMk/>
            <pc:sldMk cId="3006795645" sldId="269"/>
            <ac:spMk id="359" creationId="{459FA7B7-60D0-4B6D-9433-83191061F411}"/>
          </ac:spMkLst>
        </pc:spChg>
        <pc:spChg chg="mod">
          <ac:chgData name="Liliia Okolnycha (Contractor)" userId="54c4393f-243a-4354-bde0-e5c4270d894c" providerId="ADAL" clId="{16B33AF1-EE53-426D-9E86-B294D31EC6A9}" dt="2022-02-07T12:32:57.085" v="117" actId="2711"/>
          <ac:spMkLst>
            <pc:docMk/>
            <pc:sldMk cId="3006795645" sldId="269"/>
            <ac:spMk id="377" creationId="{B7E52E3D-9073-48AE-9F5A-3ABFC9290F8A}"/>
          </ac:spMkLst>
        </pc:spChg>
        <pc:spChg chg="mod">
          <ac:chgData name="Liliia Okolnycha (Contractor)" userId="54c4393f-243a-4354-bde0-e5c4270d894c" providerId="ADAL" clId="{16B33AF1-EE53-426D-9E86-B294D31EC6A9}" dt="2022-02-07T12:33:09.637" v="120" actId="1076"/>
          <ac:spMkLst>
            <pc:docMk/>
            <pc:sldMk cId="3006795645" sldId="269"/>
            <ac:spMk id="501" creationId="{F7900D4D-E3D6-47A5-9AD2-A0F381074412}"/>
          </ac:spMkLst>
        </pc:spChg>
        <pc:grpChg chg="add del mod">
          <ac:chgData name="Liliia Okolnycha (Contractor)" userId="54c4393f-243a-4354-bde0-e5c4270d894c" providerId="ADAL" clId="{16B33AF1-EE53-426D-9E86-B294D31EC6A9}" dt="2022-02-07T12:20:49.505" v="50"/>
          <ac:grpSpMkLst>
            <pc:docMk/>
            <pc:sldMk cId="3006795645" sldId="269"/>
            <ac:grpSpMk id="184" creationId="{7EA6DF3A-BACD-4F3A-982C-87ACD540BD8F}"/>
          </ac:grpSpMkLst>
        </pc:grpChg>
        <pc:grpChg chg="mod">
          <ac:chgData name="Liliia Okolnycha (Contractor)" userId="54c4393f-243a-4354-bde0-e5c4270d894c" providerId="ADAL" clId="{16B33AF1-EE53-426D-9E86-B294D31EC6A9}" dt="2022-02-07T12:20:47.710" v="49"/>
          <ac:grpSpMkLst>
            <pc:docMk/>
            <pc:sldMk cId="3006795645" sldId="269"/>
            <ac:grpSpMk id="185" creationId="{0942FAD2-8C36-4C6E-80F0-72D1A167E3B8}"/>
          </ac:grpSpMkLst>
        </pc:grpChg>
      </pc:sldChg>
      <pc:sldChg chg="del">
        <pc:chgData name="Liliia Okolnycha (Contractor)" userId="54c4393f-243a-4354-bde0-e5c4270d894c" providerId="ADAL" clId="{16B33AF1-EE53-426D-9E86-B294D31EC6A9}" dt="2022-02-07T16:31:55.439" v="226" actId="47"/>
        <pc:sldMkLst>
          <pc:docMk/>
          <pc:sldMk cId="3679028840" sldId="270"/>
        </pc:sldMkLst>
      </pc:sldChg>
      <pc:sldChg chg="addSp delSp modSp del mod delAnim modAnim">
        <pc:chgData name="Liliia Okolnycha (Contractor)" userId="54c4393f-243a-4354-bde0-e5c4270d894c" providerId="ADAL" clId="{16B33AF1-EE53-426D-9E86-B294D31EC6A9}" dt="2022-02-07T12:13:22.929" v="19" actId="47"/>
        <pc:sldMkLst>
          <pc:docMk/>
          <pc:sldMk cId="3587055657" sldId="271"/>
        </pc:sldMkLst>
        <pc:spChg chg="del mod">
          <ac:chgData name="Liliia Okolnycha (Contractor)" userId="54c4393f-243a-4354-bde0-e5c4270d894c" providerId="ADAL" clId="{16B33AF1-EE53-426D-9E86-B294D31EC6A9}" dt="2022-02-07T12:13:21.029" v="18" actId="478"/>
          <ac:spMkLst>
            <pc:docMk/>
            <pc:sldMk cId="3587055657" sldId="271"/>
            <ac:spMk id="225" creationId="{F79B1C0F-BE39-402A-9D5A-C795BA5DE29D}"/>
          </ac:spMkLst>
        </pc:spChg>
        <pc:picChg chg="add del mod">
          <ac:chgData name="Liliia Okolnycha (Contractor)" userId="54c4393f-243a-4354-bde0-e5c4270d894c" providerId="ADAL" clId="{16B33AF1-EE53-426D-9E86-B294D31EC6A9}" dt="2022-02-07T12:13:10.213" v="16" actId="478"/>
          <ac:picMkLst>
            <pc:docMk/>
            <pc:sldMk cId="3587055657" sldId="271"/>
            <ac:picMk id="7" creationId="{D5FB789E-0B4B-4F23-A109-1A7ED69C8BD7}"/>
          </ac:picMkLst>
        </pc:picChg>
      </pc:sldChg>
      <pc:sldChg chg="del">
        <pc:chgData name="Liliia Okolnycha (Contractor)" userId="54c4393f-243a-4354-bde0-e5c4270d894c" providerId="ADAL" clId="{16B33AF1-EE53-426D-9E86-B294D31EC6A9}" dt="2022-02-07T16:31:41.165" v="223" actId="47"/>
        <pc:sldMkLst>
          <pc:docMk/>
          <pc:sldMk cId="3243968984" sldId="274"/>
        </pc:sldMkLst>
      </pc:sldChg>
      <pc:sldChg chg="del">
        <pc:chgData name="Liliia Okolnycha (Contractor)" userId="54c4393f-243a-4354-bde0-e5c4270d894c" providerId="ADAL" clId="{16B33AF1-EE53-426D-9E86-B294D31EC6A9}" dt="2022-02-07T16:30:49.810" v="210" actId="47"/>
        <pc:sldMkLst>
          <pc:docMk/>
          <pc:sldMk cId="3990891713" sldId="275"/>
        </pc:sldMkLst>
      </pc:sldChg>
      <pc:sldChg chg="addSp delSp modSp del mod">
        <pc:chgData name="Liliia Okolnycha (Contractor)" userId="54c4393f-243a-4354-bde0-e5c4270d894c" providerId="ADAL" clId="{16B33AF1-EE53-426D-9E86-B294D31EC6A9}" dt="2022-02-07T16:30:58.946" v="214" actId="47"/>
        <pc:sldMkLst>
          <pc:docMk/>
          <pc:sldMk cId="962166588" sldId="276"/>
        </pc:sldMkLst>
        <pc:spChg chg="del mod">
          <ac:chgData name="Liliia Okolnycha (Contractor)" userId="54c4393f-243a-4354-bde0-e5c4270d894c" providerId="ADAL" clId="{16B33AF1-EE53-426D-9E86-B294D31EC6A9}" dt="2022-02-07T16:26:50.087" v="181" actId="478"/>
          <ac:spMkLst>
            <pc:docMk/>
            <pc:sldMk cId="962166588" sldId="276"/>
            <ac:spMk id="2" creationId="{F38C9237-CB8C-42BE-ABA7-63F0FE8C59A8}"/>
          </ac:spMkLst>
        </pc:spChg>
        <pc:spChg chg="mod ord">
          <ac:chgData name="Liliia Okolnycha (Contractor)" userId="54c4393f-243a-4354-bde0-e5c4270d894c" providerId="ADAL" clId="{16B33AF1-EE53-426D-9E86-B294D31EC6A9}" dt="2022-02-07T16:28:25.350" v="203" actId="14100"/>
          <ac:spMkLst>
            <pc:docMk/>
            <pc:sldMk cId="962166588" sldId="276"/>
            <ac:spMk id="3" creationId="{9F009F2D-59EB-4829-9971-4B3B30810427}"/>
          </ac:spMkLst>
        </pc:spChg>
        <pc:spChg chg="add del mod">
          <ac:chgData name="Liliia Okolnycha (Contractor)" userId="54c4393f-243a-4354-bde0-e5c4270d894c" providerId="ADAL" clId="{16B33AF1-EE53-426D-9E86-B294D31EC6A9}" dt="2022-02-07T16:25:44.127" v="166" actId="478"/>
          <ac:spMkLst>
            <pc:docMk/>
            <pc:sldMk cId="962166588" sldId="276"/>
            <ac:spMk id="10" creationId="{6DC0742D-219B-4A63-BD95-C050CE5DD867}"/>
          </ac:spMkLst>
        </pc:spChg>
        <pc:spChg chg="add del mod">
          <ac:chgData name="Liliia Okolnycha (Contractor)" userId="54c4393f-243a-4354-bde0-e5c4270d894c" providerId="ADAL" clId="{16B33AF1-EE53-426D-9E86-B294D31EC6A9}" dt="2022-02-07T16:26:56.453" v="182" actId="478"/>
          <ac:spMkLst>
            <pc:docMk/>
            <pc:sldMk cId="962166588" sldId="276"/>
            <ac:spMk id="11" creationId="{96329264-63A9-44A7-97CC-BD80C6E80AAD}"/>
          </ac:spMkLst>
        </pc:spChg>
        <pc:spChg chg="add mod">
          <ac:chgData name="Liliia Okolnycha (Contractor)" userId="54c4393f-243a-4354-bde0-e5c4270d894c" providerId="ADAL" clId="{16B33AF1-EE53-426D-9E86-B294D31EC6A9}" dt="2022-02-07T16:22:17.296" v="142" actId="1076"/>
          <ac:spMkLst>
            <pc:docMk/>
            <pc:sldMk cId="962166588" sldId="276"/>
            <ac:spMk id="15" creationId="{90761770-C0D8-4C51-BF6D-26C473C72DE3}"/>
          </ac:spMkLst>
        </pc:spChg>
        <pc:spChg chg="add mod">
          <ac:chgData name="Liliia Okolnycha (Contractor)" userId="54c4393f-243a-4354-bde0-e5c4270d894c" providerId="ADAL" clId="{16B33AF1-EE53-426D-9E86-B294D31EC6A9}" dt="2022-02-07T16:27:37.204" v="191" actId="1076"/>
          <ac:spMkLst>
            <pc:docMk/>
            <pc:sldMk cId="962166588" sldId="276"/>
            <ac:spMk id="16" creationId="{AECA8703-BA79-47BD-9F1A-C6AC9DC4783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8" creationId="{B9C55171-B1CF-436F-83B5-73238D2D124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9" creationId="{C006733F-89C8-4F79-A386-9AEF1F43D872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0" creationId="{5BF605F7-0536-4DE4-9F0C-71A5BEC476D7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1" creationId="{ECBCC239-1E8E-4274-9F8F-D608C10E54B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2" creationId="{95421C23-006F-49F9-891F-39752C6DC5A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3" creationId="{11665C0D-8B8B-4D29-A089-1C0AAA20E34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4" creationId="{8589D961-BD37-404C-853D-CA70832F82A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5" creationId="{8B7B9EE5-42C4-4964-BD7F-EDF27960563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6" creationId="{F0D82DF1-5713-488A-BC47-A046F0D36B3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7" creationId="{7875ACBF-75E3-4ED9-AF82-E58ECEA2DCD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8" creationId="{3304CD43-5CF2-4624-A6DC-BF26A2CE27A9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29" creationId="{93D12E1A-3490-4EC7-A86C-9EC5B39AFEB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0" creationId="{532DB5A6-BD58-410C-AA56-80658DF6821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1" creationId="{CE8455AB-E48A-4F97-B85B-8F00270D82A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2" creationId="{838787C0-1607-49BD-9424-69CE5E73BB2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3" creationId="{6F2E2F3A-B9B3-4E8D-BC04-B09FB9B12CA7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4" creationId="{9412F4CC-EBF6-4A49-9C8E-BECD4283D3A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5" creationId="{9A31D11F-FFD5-4211-B928-6F7555E9B8D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6" creationId="{E7094491-6102-45E2-9199-56EC64A6C02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7" creationId="{CF86E2EA-BB18-4FD3-84B9-875A2CD40763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8" creationId="{968EFA1F-8A25-46F6-A968-845E6BF0324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39" creationId="{DDD20AC9-87E8-4067-AF1E-62F3D9A2D1B3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0" creationId="{7435B6AA-3DBE-467A-BD10-04FBDB0BFEAB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1" creationId="{D3B944E4-3456-442A-A20D-805B0BC3835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2" creationId="{1882266F-0BE1-491B-9D95-B1DC0839F94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3" creationId="{7907C8EA-13AC-43EB-9AE7-30C32CEEDBDE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4" creationId="{C54941F3-3F0D-4AE3-8674-7036EC5938C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5" creationId="{43E83CBA-EE98-4763-AAD6-AC78E0DDBD4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6" creationId="{9C23BCFB-2465-47B2-B2CE-76A4DA862E7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7" creationId="{D204F821-636D-499E-8A95-569987723B6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8" creationId="{708B3127-ADC0-4E0D-94E4-2320E6187D9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49" creationId="{D40CE7C4-BE51-492C-9F8A-2BADE08E290B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0" creationId="{B4210C4C-1340-412B-8CE0-E07F51646AFE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1" creationId="{7E02968A-2573-4F22-8CA0-FD434B53100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2" creationId="{FD47E437-72EA-4DAB-95B3-E6FBFD69AF9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3" creationId="{F7D6C6E5-5535-4B29-81CF-A872BADB4109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4" creationId="{09C62ABB-F2D0-44AB-8FF1-C6BA5BA80ED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5" creationId="{3EB9A0CA-94B5-4954-9899-E35A568C478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6" creationId="{CBE8B51F-27FB-4093-A922-25ED49B8BB2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7" creationId="{D655EF1A-480C-41C7-B1FA-18352EF779F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8" creationId="{538DC269-62C8-4125-8017-C6D8665DBED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59" creationId="{0D10AF48-E9A5-45E5-BA14-8720F514E48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0" creationId="{F6A74B1E-B581-42AE-94FB-F1CE0076F4A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1" creationId="{7814B960-EBD1-4903-925F-ED943E2CC24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2" creationId="{0C34BE2E-8E49-4143-B6F2-640737F768B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3" creationId="{9C16AC19-248C-4083-A782-CDB2AE251B97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4" creationId="{4127CCA5-373A-462A-94A0-A688BAEC462E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5" creationId="{DB392B46-5B0A-4F61-9647-6BAAE3AB221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6" creationId="{B5F40E6C-47F8-433D-86D9-D9A2A91911D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7" creationId="{3A02F879-6285-4302-B701-517EB0BD9E1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8" creationId="{C7145FB5-99C1-4AD1-A24E-ACE8B7A55F47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69" creationId="{2A0EF945-0C49-4347-A1C7-22CBE607702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0" creationId="{CBBF6B60-18D1-4049-816F-41F53DAF287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1" creationId="{59C96EE5-D7BB-472E-BE91-A639D8BF9FF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2" creationId="{1346ADFC-7CFC-4CA9-93B0-4E4306D2C39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3" creationId="{B1199D7F-3C62-4527-A3BA-334F17081F5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4" creationId="{393BE01E-F516-44E1-8EC7-B17F8390ADE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5" creationId="{5A8900E1-B6FD-4A04-B6E8-A2FCE10FD67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6" creationId="{9C512180-775B-4EA5-B06C-7D77A13CD7C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7" creationId="{068F3629-823A-4202-97C1-544098781667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8" creationId="{80159E20-45E3-42EE-B065-401000E7BB0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79" creationId="{CC4B0E8D-CC3D-46A8-AB1A-9543A9C5E3C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0" creationId="{B4A2BF68-BF73-447A-BC31-D7AF72A6ED3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1" creationId="{C8D27F63-22C4-4E3D-AB5E-078F9B1F988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2" creationId="{E2EE4493-A55A-40F7-B0B9-6E5B5CBF1C69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3" creationId="{02C39EC9-B070-4DF8-9D33-335313372913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4" creationId="{732619AD-C2C5-4E96-B3E2-CF3AEBF7405B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5" creationId="{14ABBDEC-1EFE-42E9-BD86-0D9CF310359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6" creationId="{DDF3DF00-0330-48D2-9D08-9705B47A9FA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7" creationId="{2D2ECAED-5B37-402D-A82F-79059D677B5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8" creationId="{5B3D5B47-764C-44A7-AE92-3EDE57AF408E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89" creationId="{7AC9F244-FE3B-4BA0-8885-F58EA17F6B9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0" creationId="{2CFCDEA3-8D32-49DF-AD92-80B976D9AEF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1" creationId="{388CFDF8-FCDC-470F-88CA-4C83B8EC5C1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2" creationId="{1A453A29-A8E1-4EFF-927A-EAF541B13324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3" creationId="{B06439D5-6A10-4E57-BBB0-B3B5F7428472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4" creationId="{1773F37D-C9D1-45D7-BCBD-ABE2211C332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5" creationId="{64589ED4-47F9-42CE-BE39-2D24F2062F7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6" creationId="{74409704-5142-4868-BDC4-20F7379C630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7" creationId="{D3A5B590-F571-462D-80DF-05A6CCC0BCC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8" creationId="{38A04C0C-43C6-4466-8EE4-1E7B44FE0A3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99" creationId="{E3E82BA6-A6AD-4E0D-9847-CCE17E8B3C6F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0" creationId="{9E895CA4-7164-4F51-A10C-A0A9622F3F8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1" creationId="{7AF20474-7D91-4162-8422-3A1FFE234FA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2" creationId="{95C183C7-68E2-4127-BC6D-096EA27B234E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3" creationId="{0D6DD01C-ECC2-4A08-AA9D-4439685F1B4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4" creationId="{A8A18DF0-09BE-4A22-949C-95DD172B8AB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5" creationId="{9D979ABF-E400-4919-9E38-776CEE7861D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6" creationId="{D5B3237D-3B51-4C9B-9C70-16C89CC0EDC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7" creationId="{37FAB5B6-F3E5-4034-B9B4-DAB6913462D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8" creationId="{E9018AE4-6713-4414-B0FA-DD93638334B2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09" creationId="{CD4ADBC3-8B2B-4A60-9F1F-EACBD1D32A3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0" creationId="{9D3F9A09-E273-4D5A-939D-8A7CB474D77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1" creationId="{3F08B7E2-C804-4F0F-8813-C5C16B5B5DB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2" creationId="{D0F1B390-64DE-436D-ABE2-60E392E5370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3" creationId="{35DA77DB-42EC-4A99-8B18-073BCC6BD43A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4" creationId="{625C3984-14B8-4F19-BEB8-5D120CD8F3AC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5" creationId="{1D632309-201F-4C45-BDEF-9E1FDEF95245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6" creationId="{60CD0AFD-E824-436D-9F5B-BA05469AAFA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7" creationId="{0511CA9F-BFF5-4101-86ED-DA3B1B4C1D3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8" creationId="{4BB60436-E6DF-404E-86E6-7F666A3B3C66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19" creationId="{B12F8CCA-5363-4B88-8881-8F5254F50359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0" creationId="{4FAB909B-26EA-4C0B-8DDD-9CF308FE48C1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1" creationId="{7DF6CADC-4DD3-44A2-B628-B131BC3A894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2" creationId="{C9139115-04AE-4075-B351-595C593C3E48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3" creationId="{4A05CE25-DE22-405D-BA3C-1133BA48E5D0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4" creationId="{98175284-A619-4AEF-B35A-022D9E398B0D}"/>
          </ac:spMkLst>
        </pc:spChg>
        <pc:spChg chg="mod">
          <ac:chgData name="Liliia Okolnycha (Contractor)" userId="54c4393f-243a-4354-bde0-e5c4270d894c" providerId="ADAL" clId="{16B33AF1-EE53-426D-9E86-B294D31EC6A9}" dt="2022-02-07T16:24:18.356" v="150"/>
          <ac:spMkLst>
            <pc:docMk/>
            <pc:sldMk cId="962166588" sldId="276"/>
            <ac:spMk id="125" creationId="{3B5A867A-EB52-47AB-914D-3CED47FF3EB2}"/>
          </ac:spMkLst>
        </pc:spChg>
        <pc:spChg chg="mod">
          <ac:chgData name="Liliia Okolnycha (Contractor)" userId="54c4393f-243a-4354-bde0-e5c4270d894c" providerId="ADAL" clId="{16B33AF1-EE53-426D-9E86-B294D31EC6A9}" dt="2022-02-07T16:30:45.221" v="209" actId="1076"/>
          <ac:spMkLst>
            <pc:docMk/>
            <pc:sldMk cId="962166588" sldId="276"/>
            <ac:spMk id="222" creationId="{58E375C4-9E73-499C-82E7-9CEF3D090E1D}"/>
          </ac:spMkLst>
        </pc:spChg>
        <pc:spChg chg="mod">
          <ac:chgData name="Liliia Okolnycha (Contractor)" userId="54c4393f-243a-4354-bde0-e5c4270d894c" providerId="ADAL" clId="{16B33AF1-EE53-426D-9E86-B294D31EC6A9}" dt="2022-02-07T16:22:13.955" v="140" actId="1076"/>
          <ac:spMkLst>
            <pc:docMk/>
            <pc:sldMk cId="962166588" sldId="276"/>
            <ac:spMk id="225" creationId="{F79B1C0F-BE39-402A-9D5A-C795BA5DE29D}"/>
          </ac:spMkLst>
        </pc:spChg>
        <pc:grpChg chg="add del mod">
          <ac:chgData name="Liliia Okolnycha (Contractor)" userId="54c4393f-243a-4354-bde0-e5c4270d894c" providerId="ADAL" clId="{16B33AF1-EE53-426D-9E86-B294D31EC6A9}" dt="2022-02-07T16:28:01.003" v="197" actId="478"/>
          <ac:grpSpMkLst>
            <pc:docMk/>
            <pc:sldMk cId="962166588" sldId="276"/>
            <ac:grpSpMk id="17" creationId="{E9BD85CF-4FF5-4EB4-950D-BE0D541CD34C}"/>
          </ac:grpSpMkLst>
        </pc:grpChg>
        <pc:picChg chg="add del mod">
          <ac:chgData name="Liliia Okolnycha (Contractor)" userId="54c4393f-243a-4354-bde0-e5c4270d894c" providerId="ADAL" clId="{16B33AF1-EE53-426D-9E86-B294D31EC6A9}" dt="2022-02-07T16:21:44.759" v="134" actId="478"/>
          <ac:picMkLst>
            <pc:docMk/>
            <pc:sldMk cId="962166588" sldId="276"/>
            <ac:picMk id="5" creationId="{A2A727B2-A93D-4556-818A-6B164C6D4D2C}"/>
          </ac:picMkLst>
        </pc:picChg>
        <pc:picChg chg="add del mod">
          <ac:chgData name="Liliia Okolnycha (Contractor)" userId="54c4393f-243a-4354-bde0-e5c4270d894c" providerId="ADAL" clId="{16B33AF1-EE53-426D-9E86-B294D31EC6A9}" dt="2022-02-07T16:21:54.885" v="137" actId="478"/>
          <ac:picMkLst>
            <pc:docMk/>
            <pc:sldMk cId="962166588" sldId="276"/>
            <ac:picMk id="7" creationId="{3FD30B76-7319-4F0B-AC7E-50B669E252EB}"/>
          </ac:picMkLst>
        </pc:picChg>
        <pc:picChg chg="add del mod">
          <ac:chgData name="Liliia Okolnycha (Contractor)" userId="54c4393f-243a-4354-bde0-e5c4270d894c" providerId="ADAL" clId="{16B33AF1-EE53-426D-9E86-B294D31EC6A9}" dt="2022-02-07T16:28:39.283" v="208" actId="478"/>
          <ac:picMkLst>
            <pc:docMk/>
            <pc:sldMk cId="962166588" sldId="276"/>
            <ac:picMk id="9" creationId="{774AA8BB-1749-4C85-B0D3-70CF41DAC21C}"/>
          </ac:picMkLst>
        </pc:picChg>
      </pc:sldChg>
      <pc:sldChg chg="delSp modSp add mod ord">
        <pc:chgData name="Liliia Okolnycha (Contractor)" userId="54c4393f-243a-4354-bde0-e5c4270d894c" providerId="ADAL" clId="{16B33AF1-EE53-426D-9E86-B294D31EC6A9}" dt="2022-02-07T16:31:36.773" v="222"/>
        <pc:sldMkLst>
          <pc:docMk/>
          <pc:sldMk cId="4263881767" sldId="277"/>
        </pc:sldMkLst>
        <pc:spChg chg="del mod">
          <ac:chgData name="Liliia Okolnycha (Contractor)" userId="54c4393f-243a-4354-bde0-e5c4270d894c" providerId="ADAL" clId="{16B33AF1-EE53-426D-9E86-B294D31EC6A9}" dt="2022-02-07T12:13:29.194" v="22" actId="478"/>
          <ac:spMkLst>
            <pc:docMk/>
            <pc:sldMk cId="4263881767" sldId="277"/>
            <ac:spMk id="2" creationId="{F38C9237-CB8C-42BE-ABA7-63F0FE8C59A8}"/>
          </ac:spMkLst>
        </pc:spChg>
        <pc:spChg chg="del mod">
          <ac:chgData name="Liliia Okolnycha (Contractor)" userId="54c4393f-243a-4354-bde0-e5c4270d894c" providerId="ADAL" clId="{16B33AF1-EE53-426D-9E86-B294D31EC6A9}" dt="2022-02-07T12:13:31.911" v="24" actId="478"/>
          <ac:spMkLst>
            <pc:docMk/>
            <pc:sldMk cId="4263881767" sldId="277"/>
            <ac:spMk id="3" creationId="{9F009F2D-59EB-4829-9971-4B3B30810427}"/>
          </ac:spMkLst>
        </pc:spChg>
      </pc:sldChg>
      <pc:sldChg chg="add del">
        <pc:chgData name="Liliia Okolnycha (Contractor)" userId="54c4393f-243a-4354-bde0-e5c4270d894c" providerId="ADAL" clId="{16B33AF1-EE53-426D-9E86-B294D31EC6A9}" dt="2022-02-07T12:13:36.611" v="26" actId="47"/>
        <pc:sldMkLst>
          <pc:docMk/>
          <pc:sldMk cId="2014656906" sldId="278"/>
        </pc:sldMkLst>
      </pc:sldChg>
      <pc:sldChg chg="addSp delSp modSp add mod">
        <pc:chgData name="Liliia Okolnycha (Contractor)" userId="54c4393f-243a-4354-bde0-e5c4270d894c" providerId="ADAL" clId="{16B33AF1-EE53-426D-9E86-B294D31EC6A9}" dt="2022-02-07T12:25:15.803" v="74" actId="207"/>
        <pc:sldMkLst>
          <pc:docMk/>
          <pc:sldMk cId="2722199238" sldId="278"/>
        </pc:sldMkLst>
        <pc:spChg chg="mod">
          <ac:chgData name="Liliia Okolnycha (Contractor)" userId="54c4393f-243a-4354-bde0-e5c4270d894c" providerId="ADAL" clId="{16B33AF1-EE53-426D-9E86-B294D31EC6A9}" dt="2022-02-07T12:22:56.295" v="61" actId="207"/>
          <ac:spMkLst>
            <pc:docMk/>
            <pc:sldMk cId="2722199238" sldId="278"/>
            <ac:spMk id="8" creationId="{8E12C147-76A5-4BDA-9E44-AD2F38B999AE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9" creationId="{FAEBE81B-B899-4B37-AF55-9A60BAE789E6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0" creationId="{49576096-48DC-44BC-86E7-78239F310F42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1" creationId="{93BDE1FC-8833-42AF-A4FF-4346F5D754F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2" creationId="{81306D70-D094-4D75-9BFC-33F189C66DA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3" creationId="{954458F2-15B8-418C-99CA-CA19C528B357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4" creationId="{6A65E618-6DD1-4058-8DB3-5D908646DCBD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5" creationId="{BE96CE0A-9F45-423D-9674-BEB90C3FFB0C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6" creationId="{E5829255-41E5-400E-8EEE-9F5F292349E3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7" creationId="{D5C94348-555A-42EC-BF98-05F4597CC07F}"/>
          </ac:spMkLst>
        </pc:spChg>
        <pc:spChg chg="mod">
          <ac:chgData name="Liliia Okolnycha (Contractor)" userId="54c4393f-243a-4354-bde0-e5c4270d894c" providerId="ADAL" clId="{16B33AF1-EE53-426D-9E86-B294D31EC6A9}" dt="2022-02-07T12:22:42.396" v="58" actId="207"/>
          <ac:spMkLst>
            <pc:docMk/>
            <pc:sldMk cId="2722199238" sldId="278"/>
            <ac:spMk id="18" creationId="{BA54DBB7-6E2A-4FD5-A8DE-8012D13869FE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19" creationId="{B7124353-2A24-4586-A0D3-6F3C506A3214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0" creationId="{015A990F-CD39-47C5-BF8D-D3A219F03AE2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1" creationId="{D42011EF-3375-431D-8D16-A5110E75C06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2" creationId="{D9A4D949-BA63-4AA9-A389-125156C84A24}"/>
          </ac:spMkLst>
        </pc:spChg>
        <pc:spChg chg="mod">
          <ac:chgData name="Liliia Okolnycha (Contractor)" userId="54c4393f-243a-4354-bde0-e5c4270d894c" providerId="ADAL" clId="{16B33AF1-EE53-426D-9E86-B294D31EC6A9}" dt="2022-02-07T12:23:31.117" v="64" actId="207"/>
          <ac:spMkLst>
            <pc:docMk/>
            <pc:sldMk cId="2722199238" sldId="278"/>
            <ac:spMk id="23" creationId="{608EAB1D-E963-413D-85E1-D32BAAE03F86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4" creationId="{F5FDECF3-83EC-4A87-98B4-FF36A9B3A287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5" creationId="{B5BE2EA9-23B3-4E98-B09D-5C31EA4A0DAA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6" creationId="{A4914D96-B5A2-473F-AFC1-D767C06A81C4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7" creationId="{A7AB1044-A758-4AB6-8286-6FDD7ACE8B0B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8" creationId="{F8A93395-5E78-41F6-ACA5-EB4338259FF2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29" creationId="{AD17CDDE-95CF-49BF-9F65-AA57877D77D9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0" creationId="{C92661F2-141E-4EB9-BE25-C8E94B17E603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1" creationId="{F5B22293-C12E-452D-8E31-2064F91C2851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2" creationId="{7BD50081-115F-4FE8-A0C3-C208F64C038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3" creationId="{061458EA-FD43-4522-B98F-EB844C4F2446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4" creationId="{CB54EC6A-45AA-4AAD-88AD-C0E083EE0121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5" creationId="{4266690E-92A1-4170-A0B0-4A71FAEF8B85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6" creationId="{2804953E-0014-4DE8-B140-7A0F02556AEB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7" creationId="{EEEC700D-A790-4543-AF9F-45FE8596E134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8" creationId="{5C484B05-78D2-4685-8344-348322DAE27F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39" creationId="{4187C22E-2A94-428D-84B0-432389AEE15F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0" creationId="{E3235AE5-CB16-4C40-A1D9-AA1AB9EE1AD3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1" creationId="{C5023936-EAC2-4373-BA4D-B22B9FF97242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2" creationId="{C3280136-DBAF-428B-806A-C2450BF6FAEF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3" creationId="{E82EF403-D606-4BC5-87F5-B8C6008F9B15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4" creationId="{123C5AB1-6712-4B64-8C11-78BB0A527F53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5" creationId="{241B2320-F5AD-4881-8DBD-AFF45D0084D2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6" creationId="{76B4ED17-1D60-4ABC-9FBA-061C4E80EE6D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7" creationId="{96519EBC-15EE-4670-AEAC-323646F1BE1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8" creationId="{AAD894F5-B955-48F1-AEDE-2B4926C8112D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49" creationId="{9F1E8763-8D5A-4498-BEBD-F244B727AF05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0" creationId="{45FB53E2-1674-4C87-91C2-BE0F07641528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1" creationId="{BD298C39-A14C-442D-906B-ECEFCB4EE60C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2" creationId="{6AD4ACC3-1C7B-411D-9957-0BCD4F495E5E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3" creationId="{AE655295-BCA8-4A7D-B770-08E4A7805065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4" creationId="{26348904-DD3D-4A39-AA8E-599F35FE214D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5" creationId="{608E4F69-5F00-4BBA-8D2E-CF74F84C77AD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6" creationId="{E3DDFE24-BA23-4F7F-B440-833F7EE125E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7" creationId="{C145DE74-D889-4442-A7EE-F1D7FEEA4A97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8" creationId="{48E46E2A-3C34-4E18-9802-AA6FC28AD530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59" creationId="{7C23EB3B-70D4-4885-A6D4-34AAC835D155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60" creationId="{5B906726-2D2D-4D06-9751-B50311660E98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61" creationId="{86389F6B-FC3D-400E-949E-83BA3B74B31B}"/>
          </ac:spMkLst>
        </pc:spChg>
        <pc:spChg chg="mod">
          <ac:chgData name="Liliia Okolnycha (Contractor)" userId="54c4393f-243a-4354-bde0-e5c4270d894c" providerId="ADAL" clId="{16B33AF1-EE53-426D-9E86-B294D31EC6A9}" dt="2022-02-07T12:22:48.273" v="59" actId="207"/>
          <ac:spMkLst>
            <pc:docMk/>
            <pc:sldMk cId="2722199238" sldId="278"/>
            <ac:spMk id="62" creationId="{9C33BBDE-FD1C-4CF6-8CD1-78B19A686526}"/>
          </ac:spMkLst>
        </pc:spChg>
        <pc:spChg chg="mod">
          <ac:chgData name="Liliia Okolnycha (Contractor)" userId="54c4393f-243a-4354-bde0-e5c4270d894c" providerId="ADAL" clId="{16B33AF1-EE53-426D-9E86-B294D31EC6A9}" dt="2022-02-07T12:14:39.358" v="28"/>
          <ac:spMkLst>
            <pc:docMk/>
            <pc:sldMk cId="2722199238" sldId="278"/>
            <ac:spMk id="63" creationId="{A5089915-6FCA-4E10-89BF-D1577200E58E}"/>
          </ac:spMkLst>
        </pc:spChg>
        <pc:spChg chg="add mod">
          <ac:chgData name="Liliia Okolnycha (Contractor)" userId="54c4393f-243a-4354-bde0-e5c4270d894c" providerId="ADAL" clId="{16B33AF1-EE53-426D-9E86-B294D31EC6A9}" dt="2022-02-07T12:15:34.983" v="35" actId="207"/>
          <ac:spMkLst>
            <pc:docMk/>
            <pc:sldMk cId="2722199238" sldId="278"/>
            <ac:spMk id="64" creationId="{CDBBFD20-1969-458B-9D91-C1990F1974E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67" creationId="{C726A541-3C76-4EDF-8F6B-7F8D86A967D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68" creationId="{5853BF07-C501-4E55-8925-6605E87D050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69" creationId="{FBD42DB5-DEEB-41D8-83E8-13C6C035CC6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0" creationId="{D33CF21F-65B6-44EB-8439-A6D9EB2C3A9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1" creationId="{42586ACD-593C-4441-B3FD-3ECB39C9BE3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2" creationId="{6D24DEE9-99AC-497C-AC32-93AB393B604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3" creationId="{30E5EA86-D510-4B57-91AD-AFD2BB7B504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4" creationId="{4BAA4E89-7182-4751-9844-A76D6F074D7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5" creationId="{C142BC87-0B9D-4CB3-A4BA-AF9F47910F2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6" creationId="{C7B39919-FC36-40BF-84B8-88DBE5D2B72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7" creationId="{433A1882-1A36-45B9-876A-BA3F5ADF245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8" creationId="{590FB614-B3D1-4D47-8C4A-9B9C5E5C861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79" creationId="{F0A920B3-3CD7-4FF2-968D-78701DE50CF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0" creationId="{181CE933-E5BB-4905-9B4B-C0B0F33A0B5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1" creationId="{605B2827-D93B-421B-BC19-BF5305B088E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2" creationId="{316C56D7-49BF-4C38-A0E5-0C33FCF574F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3" creationId="{DD83CDF4-77FD-4F78-9542-2AE3D12C03A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4" creationId="{5F042074-F18B-486E-80EC-82BB3580BB1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5" creationId="{6B9E7756-B07E-4862-B969-518D409FE120}"/>
          </ac:spMkLst>
        </pc:spChg>
        <pc:spChg chg="mod">
          <ac:chgData name="Liliia Okolnycha (Contractor)" userId="54c4393f-243a-4354-bde0-e5c4270d894c" providerId="ADAL" clId="{16B33AF1-EE53-426D-9E86-B294D31EC6A9}" dt="2022-02-07T12:25:09.106" v="73" actId="207"/>
          <ac:spMkLst>
            <pc:docMk/>
            <pc:sldMk cId="2722199238" sldId="278"/>
            <ac:spMk id="86" creationId="{843F746D-B29C-4D6D-876D-D5522001E53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7" creationId="{0F7B78E7-2E5E-4324-91F6-EE2568D11B6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8" creationId="{C402EBD3-C57B-4EB4-8013-55BB77994BC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89" creationId="{2DDA6C21-D510-4569-8EA7-37DBA39BF23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0" creationId="{D32DC6E5-6E15-491D-833E-297F4BDDD875}"/>
          </ac:spMkLst>
        </pc:spChg>
        <pc:spChg chg="mod">
          <ac:chgData name="Liliia Okolnycha (Contractor)" userId="54c4393f-243a-4354-bde0-e5c4270d894c" providerId="ADAL" clId="{16B33AF1-EE53-426D-9E86-B294D31EC6A9}" dt="2022-02-07T12:24:57.578" v="72" actId="207"/>
          <ac:spMkLst>
            <pc:docMk/>
            <pc:sldMk cId="2722199238" sldId="278"/>
            <ac:spMk id="91" creationId="{06A7DF64-D00B-429F-8F59-6FA5FB8AF78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2" creationId="{152FF186-1C68-48B5-8880-D900041ABDF6}"/>
          </ac:spMkLst>
        </pc:spChg>
        <pc:spChg chg="mod">
          <ac:chgData name="Liliia Okolnycha (Contractor)" userId="54c4393f-243a-4354-bde0-e5c4270d894c" providerId="ADAL" clId="{16B33AF1-EE53-426D-9E86-B294D31EC6A9}" dt="2022-02-07T12:25:15.803" v="74" actId="207"/>
          <ac:spMkLst>
            <pc:docMk/>
            <pc:sldMk cId="2722199238" sldId="278"/>
            <ac:spMk id="93" creationId="{00BB9970-70C1-4987-A768-34983E8B12A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4" creationId="{E73C7BBE-DAFA-4120-897B-68EC3B9B49E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5" creationId="{E3E2EFD0-02A3-4E18-8EE1-8F6F59DEAA6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6" creationId="{899C14E0-C378-402C-B134-2949D8FACDF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7" creationId="{A7C93889-FA0F-42EB-B822-3C660F5B6FD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8" creationId="{21A8EC0D-8284-4F88-AFA7-2F6CEDEF4B3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99" creationId="{E54EB238-A2E5-4659-B148-2E792ABE921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0" creationId="{9F653ED8-9B84-4426-B967-1D404341151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1" creationId="{1BCD2230-5BEB-431C-951B-B648DE40B8E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2" creationId="{9F8D1940-BFAA-4D2F-A94B-5AD8399EA01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3" creationId="{EC21469C-A07D-41EB-80E8-CD7DCB442DA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4" creationId="{E375830A-ABFA-4465-B149-784032C67C5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5" creationId="{0CD3C471-FBD2-4A37-82F6-BF8B4437D39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6" creationId="{6DBB5BC4-7D15-4774-B2DA-3D43217888A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7" creationId="{466398DC-8701-43DB-8029-00929E4C4C5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8" creationId="{55CEA073-6E1D-48B3-80C1-15EA508FAA7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09" creationId="{231D97C5-4A8E-4A15-B234-953DE4A5266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0" creationId="{6DCBE1FD-387C-4EF1-876D-F38673DE10D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1" creationId="{FD1F5DEB-22E6-4E0F-9F23-3BE7C55B422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2" creationId="{900CDC4C-A4BF-4CFC-B889-3150C5405C6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3" creationId="{E4DB4AB0-8E3E-48B7-9090-1A7A449E4AA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4" creationId="{FF6DC7F4-DEE5-4C8A-BCFC-51A687D371D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5" creationId="{B61BA0EC-C7AC-4CAF-A342-DBCE087649A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6" creationId="{F5C8C321-B367-4543-B9EB-1E78B11DD0D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7" creationId="{5D6384FD-9EDB-49FF-92AB-BC5611F6B54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8" creationId="{79A469D2-41C0-43A4-BB9B-2EEE2B6F91F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19" creationId="{A140D6D4-C66C-4F36-AED5-E165A4469FC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0" creationId="{EC2629E8-AF8B-434B-8FEC-4F64455C96B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1" creationId="{795FB18A-AA40-4EE0-874A-264E6D322E3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2" creationId="{7AC49B6A-718F-4CF1-BACE-A48287FB79C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3" creationId="{53ADF952-FD8F-4061-AB4A-19C5074608F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4" creationId="{660E4DF5-B364-489F-A5BD-BCCBA1394F2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5" creationId="{02B58FD9-69F1-409C-95EF-9504BD13966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6" creationId="{5DA86123-6588-45BD-BE60-8776C5F09F9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7" creationId="{3A1053B6-6483-459F-B4FC-A2815132834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8" creationId="{A48316D1-2B95-4ACD-8DBB-864F1D088A7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29" creationId="{0E38323C-1D40-4951-AA44-1FD43320F53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0" creationId="{365D8A3D-0B79-4F83-BADF-351C6AD833E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1" creationId="{DE4AA6DF-0677-4176-AE45-95B4574E1F9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2" creationId="{90405CF1-A265-463F-82C6-25C80837120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3" creationId="{5729E897-A6B8-47A0-A363-DFFFC1CC97B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4" creationId="{C7B183B9-8EEA-416B-9689-21DD56CEC5B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5" creationId="{F055C821-FAB4-401B-8F71-AB33FD6435C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6" creationId="{D8EF2C5B-A877-4305-A838-FE366A3EE73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7" creationId="{2D95B3CC-D27D-49CC-B429-F9F64F7DE84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8" creationId="{5C335BBD-2BB5-40E3-B508-E411694AC2D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39" creationId="{D7FC5EB2-6D55-420D-B2BD-B118650D3B7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0" creationId="{6D944F01-BBF0-4EA1-B335-D64FB806253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1" creationId="{EE394FF2-8D77-4FB3-981C-DDE758F798B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2" creationId="{72EEB2D1-C4FF-48A7-97AA-A8C6487B0FB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3" creationId="{389A18D9-B199-47D1-8F72-1E6A1425B9A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4" creationId="{4066C486-1C9A-4B6F-9584-C3AF5FD5561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5" creationId="{DC19A979-5B90-4B90-B715-3D1AC9E5BA5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6" creationId="{5AAD60CB-ECD0-411E-97F3-A0558CF003E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7" creationId="{18EDBA7E-DC1D-4F04-A8CD-7A64DEA4DBF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8" creationId="{88E2A315-D2A4-4828-B1B1-1BEC806B355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49" creationId="{CA867AE8-87C3-454F-946A-60F586BC305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0" creationId="{842070DC-7FF1-40C7-8E2B-7D4A1A2F279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1" creationId="{24D2A9B6-ED1E-4218-B60E-6A4976057B7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2" creationId="{8747BDA9-F46D-4200-8883-ECB6B8544D8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3" creationId="{42AD7B93-48CF-4FA8-8E0C-94BCB7A9B01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4" creationId="{340BE7B4-DB35-4EB6-B6DD-06D4438B290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5" creationId="{570CEB1F-3F9C-4B56-96DF-4AC7FA06C12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6" creationId="{4253B182-7533-468B-A1E4-549A33E1E97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7" creationId="{40FEEF11-C394-450F-9119-966F5D0B650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8" creationId="{F789F190-6DC2-4387-9F74-53153413411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59" creationId="{C9A63A8B-6657-49A2-854A-DB8C28AA8B8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0" creationId="{EE96324A-479D-4570-AB3D-F0D9CB1F85C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1" creationId="{004D5AE0-3C98-40DC-AF87-D22441B3B84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2" creationId="{001B7F63-CDBD-4EC3-85D9-C31EC958E84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3" creationId="{B4054693-B751-4A51-BF4F-4E9922F7706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4" creationId="{B21F3D6E-467B-4519-9885-8AD8C1D0A8B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5" creationId="{E54FFCC2-4CC7-48AA-AB94-230EC7C2EE8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6" creationId="{9C372613-7349-405F-A7B0-5D3AE66BDD0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7" creationId="{360DD838-F389-499A-A782-FC72F9D4D9E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8" creationId="{0BA282BF-7294-4D3D-AD53-3171DEAD3FF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69" creationId="{E0BF9B12-7DC6-4CA6-BF9B-0F776377C37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0" creationId="{52B4944D-C1D2-4ED1-930A-BEBD9C39FF3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1" creationId="{EA640FBA-334C-418B-B550-4BA61ECF30F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2" creationId="{60139C40-C08B-46DE-AE90-49BED4CDCCE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3" creationId="{20CDB5C3-B304-4C3C-9679-CFC0D411DB4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4" creationId="{55B477C6-1D5E-4EC1-8B15-3E9249F5CF1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5" creationId="{4E1DA39A-A5A6-4B9D-B72D-4235108386A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6" creationId="{A5B7CE7A-41FE-43AE-82E2-DA12394D7FD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7" creationId="{64CBECA5-DD5A-4452-B91C-E5748BB5371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8" creationId="{22478EBE-EC1E-419F-BD1E-6AE007D70C5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79" creationId="{26736159-1620-43F6-BE60-18F9E548B73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0" creationId="{73B12B91-A11E-4779-AE42-BF30F492C88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1" creationId="{A4A1A9A6-5012-43E4-971B-BE4C9CB32E5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2" creationId="{BA1866CA-A37A-45EA-8B25-77C5FAE19D18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3" creationId="{872C22D8-FF3C-47A8-9F6D-6738EE1C8E7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4" creationId="{B513CFD4-7AA0-431A-948F-96C640E8A1D9}"/>
          </ac:spMkLst>
        </pc:spChg>
        <pc:spChg chg="mod">
          <ac:chgData name="Liliia Okolnycha (Contractor)" userId="54c4393f-243a-4354-bde0-e5c4270d894c" providerId="ADAL" clId="{16B33AF1-EE53-426D-9E86-B294D31EC6A9}" dt="2022-02-07T12:16:46.809" v="48" actId="1076"/>
          <ac:spMkLst>
            <pc:docMk/>
            <pc:sldMk cId="2722199238" sldId="278"/>
            <ac:spMk id="185" creationId="{856C8893-6BAB-496A-A193-4F28D86AECB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6" creationId="{45B787C1-1295-40DC-B250-9B5F1F86766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7" creationId="{9ED3CD15-F3B4-40F3-B4EF-3670ADE08D1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8" creationId="{036E2FE1-E07B-4FBE-9CF4-F9A7101EAA57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89" creationId="{94F4BCC1-073E-4972-88D2-D3A71985872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0" creationId="{7A8740C7-C8BE-4765-B5D5-9736AA0A4D3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1" creationId="{622CC47B-CA11-4317-9C08-C0F2DC7E942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2" creationId="{91104066-4D88-4108-9B9C-7920DD9127E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3" creationId="{FAB3B174-974F-43A2-8A0F-8EC2D2D3A90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4" creationId="{700EA9FF-958A-4B1B-B728-329BC06657E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5" creationId="{4DD00F54-A605-478D-A74D-F44668C2C44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6" creationId="{8E8D536F-FD20-4124-AA0B-970881F9B78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7" creationId="{9A422262-9A4D-4FA8-9F4F-A15BC26CF63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8" creationId="{EEE33ADC-CC29-4613-9F66-D9D750454E4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199" creationId="{C84B4F90-6FAD-4BFC-AA49-45C77F9B71B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0" creationId="{6782120D-07C5-4EA4-A14E-2E11232FB94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1" creationId="{C655B110-7511-4363-A277-5CE86AFE826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2" creationId="{FA843307-2F15-419A-B3E5-B67D52DF13F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3" creationId="{17170F08-2965-46EE-A188-656A33A3C6E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4" creationId="{2BAF4591-78D0-4D9C-8922-0E6B5DE112E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5" creationId="{C5C47B88-7D74-485F-A713-B5CDB991215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6" creationId="{43CF419C-0611-4F2A-BC8A-FEC8676A8B0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7" creationId="{9708B425-A242-4CD5-AEA5-0818F2EFF8E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8" creationId="{88479B3C-94FC-49D2-998E-D338896ECA0A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09" creationId="{788B3354-ACCC-4ED9-BAE1-1B0D0134313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0" creationId="{9C38E194-226E-4A04-8487-CE153BEA2DC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1" creationId="{DF4D5F3E-CEBD-48D4-B49D-BC9BA233778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2" creationId="{7512857B-BC7C-4841-B17D-415D007B0D9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3" creationId="{D45A1539-736B-419B-8BB6-7E38BBFCF36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4" creationId="{E635A311-9DCA-4BF6-A20B-C3AC10BC8A8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5" creationId="{988CA589-11D3-440D-AC1E-252D04E56185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6" creationId="{E6EAA2B1-0779-433D-A467-B6E25F5C52B9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18" creationId="{884C1FE4-C52D-4AF7-9EA7-2BD8EBF49DAB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1" creationId="{32884949-F8A5-4D4D-8BB8-FF779CB8FBD7}"/>
          </ac:spMkLst>
        </pc:spChg>
        <pc:spChg chg="del mod">
          <ac:chgData name="Liliia Okolnycha (Contractor)" userId="54c4393f-243a-4354-bde0-e5c4270d894c" providerId="ADAL" clId="{16B33AF1-EE53-426D-9E86-B294D31EC6A9}" dt="2022-02-07T12:15:26.367" v="34" actId="478"/>
          <ac:spMkLst>
            <pc:docMk/>
            <pc:sldMk cId="2722199238" sldId="278"/>
            <ac:spMk id="222" creationId="{58E375C4-9E73-499C-82E7-9CEF3D090E1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3" creationId="{865EBF10-AAD7-42D7-A0A2-8B1F8BBD3C3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4" creationId="{5F4C4021-1C83-440D-8A07-AA7DE88F9463}"/>
          </ac:spMkLst>
        </pc:spChg>
        <pc:spChg chg="mod">
          <ac:chgData name="Liliia Okolnycha (Contractor)" userId="54c4393f-243a-4354-bde0-e5c4270d894c" providerId="ADAL" clId="{16B33AF1-EE53-426D-9E86-B294D31EC6A9}" dt="2022-02-07T12:15:47.578" v="39" actId="1076"/>
          <ac:spMkLst>
            <pc:docMk/>
            <pc:sldMk cId="2722199238" sldId="278"/>
            <ac:spMk id="225" creationId="{F79B1C0F-BE39-402A-9D5A-C795BA5DE29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6" creationId="{4C707042-0E1C-4C96-9F7B-5157D8E02413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7" creationId="{04F25BED-46FB-4B8E-B6B7-B3C251C1EC9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8" creationId="{1F525A33-F816-40D5-99B6-FF0F0BED636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29" creationId="{4B9BE11F-8D9D-48A5-9B92-CE6599DE8922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0" creationId="{CA8E604E-03C9-44D1-A8E3-C5E6C4AD5214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1" creationId="{1D68ABB7-BA45-45A5-AD0E-13E6947B0F96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2" creationId="{75875ABD-86B0-4D12-8C27-214C87E1135D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3" creationId="{A1ED5111-88D3-4621-BD3F-0F7BADECABDF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4" creationId="{FCBCE8FE-7D54-4B67-A437-B97DF20420AE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5" creationId="{F35B0EE8-3479-4447-AB2D-58829BF77FD0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6" creationId="{5D5AED56-31A4-4FA2-94F3-D3FC5E859B4C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7" creationId="{A09DA762-79C2-474B-BCBE-343A40BEF5A1}"/>
          </ac:spMkLst>
        </pc:spChg>
        <pc:spChg chg="mod">
          <ac:chgData name="Liliia Okolnycha (Contractor)" userId="54c4393f-243a-4354-bde0-e5c4270d894c" providerId="ADAL" clId="{16B33AF1-EE53-426D-9E86-B294D31EC6A9}" dt="2022-02-07T12:16:11.174" v="41"/>
          <ac:spMkLst>
            <pc:docMk/>
            <pc:sldMk cId="2722199238" sldId="278"/>
            <ac:spMk id="238" creationId="{CD8DC640-2695-4B3B-BC4E-CF22585DB142}"/>
          </ac:spMkLst>
        </pc:spChg>
        <pc:grpChg chg="add mod">
          <ac:chgData name="Liliia Okolnycha (Contractor)" userId="54c4393f-243a-4354-bde0-e5c4270d894c" providerId="ADAL" clId="{16B33AF1-EE53-426D-9E86-B294D31EC6A9}" dt="2022-02-07T12:15:53.897" v="40" actId="1076"/>
          <ac:grpSpMkLst>
            <pc:docMk/>
            <pc:sldMk cId="2722199238" sldId="278"/>
            <ac:grpSpMk id="7" creationId="{828FA239-DD49-41CC-A2BD-5DC8FD67AED0}"/>
          </ac:grpSpMkLst>
        </pc:grpChg>
        <pc:grpChg chg="add mod">
          <ac:chgData name="Liliia Okolnycha (Contractor)" userId="54c4393f-243a-4354-bde0-e5c4270d894c" providerId="ADAL" clId="{16B33AF1-EE53-426D-9E86-B294D31EC6A9}" dt="2022-02-07T12:16:16.662" v="43" actId="14100"/>
          <ac:grpSpMkLst>
            <pc:docMk/>
            <pc:sldMk cId="2722199238" sldId="278"/>
            <ac:grpSpMk id="65" creationId="{4FBAB5F8-A78E-42A3-95DB-8209FF4A192D}"/>
          </ac:grpSpMkLst>
        </pc:grpChg>
        <pc:grpChg chg="mod">
          <ac:chgData name="Liliia Okolnycha (Contractor)" userId="54c4393f-243a-4354-bde0-e5c4270d894c" providerId="ADAL" clId="{16B33AF1-EE53-426D-9E86-B294D31EC6A9}" dt="2022-02-07T12:16:11.174" v="41"/>
          <ac:grpSpMkLst>
            <pc:docMk/>
            <pc:sldMk cId="2722199238" sldId="278"/>
            <ac:grpSpMk id="66" creationId="{EE8D83A2-882C-44ED-B07A-43067759FDD3}"/>
          </ac:grpSpMkLst>
        </pc:grpChg>
      </pc:sldChg>
      <pc:sldChg chg="addSp modSp add mod ord">
        <pc:chgData name="Liliia Okolnycha (Contractor)" userId="54c4393f-243a-4354-bde0-e5c4270d894c" providerId="ADAL" clId="{16B33AF1-EE53-426D-9E86-B294D31EC6A9}" dt="2022-02-07T17:03:09.659" v="299" actId="1076"/>
        <pc:sldMkLst>
          <pc:docMk/>
          <pc:sldMk cId="15437979" sldId="279"/>
        </pc:sldMkLst>
        <pc:spChg chg="mod">
          <ac:chgData name="Liliia Okolnycha (Contractor)" userId="54c4393f-243a-4354-bde0-e5c4270d894c" providerId="ADAL" clId="{16B33AF1-EE53-426D-9E86-B294D31EC6A9}" dt="2022-02-07T16:59:38.126" v="274" actId="1076"/>
          <ac:spMkLst>
            <pc:docMk/>
            <pc:sldMk cId="15437979" sldId="279"/>
            <ac:spMk id="3" creationId="{9F009F2D-59EB-4829-9971-4B3B3081042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4" creationId="{12FB57F6-FC2C-4327-A3A6-125A37205A4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7" creationId="{56F07F23-5FD1-46D9-82AB-2BCA8FC7D90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8" creationId="{4E22969B-FB20-4A5D-A153-E0D1A962CEC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9" creationId="{A4C7EE32-A25D-44E5-9C5E-E62731811E1D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0" creationId="{3C75AF04-7C8C-4850-BC2F-BFEA53B07E1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1" creationId="{4A35D290-4A53-4FCA-A3A0-8E83F32591C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2" creationId="{6ABA1B3C-313F-48B6-AB45-D4817A40756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3" creationId="{B11E4515-D109-4AD4-88E5-B4E40C0CB0F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4" creationId="{3B20B8D6-04F6-4A13-A688-0566234ABB6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5" creationId="{63A325DF-FBE3-4416-A13C-176A8DBE889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6" creationId="{8878D6AD-539C-4E44-AD72-CD89DD568DB2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7" creationId="{261245C0-DA6E-4204-9B83-56C9EBC887C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8" creationId="{F2315063-F7C1-4E53-B46A-A07035232A1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29" creationId="{752B7B51-271A-4A03-B82A-EA03F5DF9E3C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0" creationId="{40A764BB-DE80-4EFC-B2BB-3877CFA5A8C3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1" creationId="{3D2F5C89-E5C9-4EA4-B767-A3B718E48F4C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2" creationId="{7FDE30B9-AD8E-45DD-8102-5F48EB3A18AD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3" creationId="{C47E3D3C-42A4-47BA-A4BC-512238047D4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4" creationId="{D89E15BC-B39D-4802-B4AF-0FB31A2553B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5" creationId="{7805C591-2570-4504-8AF4-21E3346AF68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6" creationId="{01B97A5F-F80A-4A0A-9503-851569CC0F5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7" creationId="{2C23BB55-3662-4077-8C93-6E0777FDAC1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8" creationId="{55F92E71-AC3D-49E0-81D0-99F818168C6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39" creationId="{C50A110F-0570-44CE-9C3D-DD459CCB5C5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0" creationId="{553E93AD-CEA5-4D4D-B42A-7AA8F7E6336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1" creationId="{18F52950-5C0E-4D4C-BB07-1AC88C71C612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2" creationId="{9C9D40CD-DCAF-4D0D-86C6-8D1853273202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3" creationId="{BEC493E7-9963-451F-B7A6-55E168456C6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4" creationId="{25338DC3-0171-4F2C-8225-AE951D6D3AB4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5" creationId="{E90D3034-9C4D-4D25-ACCD-F37C5762F6D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6" creationId="{6F103F49-6C2D-4F44-94AE-30E3C2BEE84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7" creationId="{2F4E968F-1A60-4E70-9FAD-ABE603A8951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8" creationId="{0A1A8788-8229-497F-8D19-A20E89B8DB8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49" creationId="{D6EBFCB8-6C47-4C2E-B47F-59DD7CE4D7B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0" creationId="{6B56DEED-1B49-4804-99EE-F117C6F2CBD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1" creationId="{6A803594-4718-498D-A525-97CC849D4D4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2" creationId="{AA604E25-A8EC-43F3-B35A-0CFB75FD7CA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3" creationId="{59540422-1B98-48E5-B9E8-6B048A2C9DA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4" creationId="{C825D6EA-CC1C-4E3A-B92F-42E43642E20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5" creationId="{CC70AE60-2D80-4FD4-A55E-81161C79926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6" creationId="{593C2C1D-D93D-4985-B458-4FDB24C6FE0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7" creationId="{2B8E21E8-0F75-44A8-9979-3D8C7401B3D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8" creationId="{BDCD9256-2C09-414F-BFAC-2FEC953DEEE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59" creationId="{19EE6D52-B456-49C8-8040-AB3A42820C4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0" creationId="{054E970B-F87E-46AC-8200-1E8AF087B73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1" creationId="{9A3BF942-DB44-4853-ADBB-5F236633258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2" creationId="{25D0E4F4-2C49-4672-957E-6F99D2B8B93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3" creationId="{42A402B9-B79C-41B6-9481-B35A377300F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4" creationId="{5007AE0F-A3D5-4534-A01D-E098646F5953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5" creationId="{ED7DB1E5-4B31-4F58-9723-FE51B646E37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6" creationId="{3B1C6FBD-833A-44DC-BD0D-7489C77648E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7" creationId="{80A6AD6A-824A-4103-AF40-4C790277657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8" creationId="{483A7467-FC77-439D-AD07-5E65837A634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69" creationId="{96A65011-BB9F-4CAB-92F4-3DBE19CBC32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0" creationId="{EF9C79C2-120E-45AD-AE43-62B74876201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1" creationId="{96EAB9F6-728F-4537-993E-C3D1F1A39F4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2" creationId="{FDFD8C4D-0F7A-4946-B020-93AA853B82C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3" creationId="{0FA4E5DB-2716-47A7-9E4D-05F123FC880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4" creationId="{28207EFD-1F8C-4D23-A6F2-E761E36453A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5" creationId="{42CD946F-EADB-4FD2-A733-916E31399C6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6" creationId="{0C2F836C-F567-445E-B63F-4600F397075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7" creationId="{C63A1AEE-D7D5-4708-B580-E69890576F7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8" creationId="{6C0B26AD-2E11-4408-B032-13BD356900A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79" creationId="{96891830-6986-4DE8-8F79-FD30EFBD506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0" creationId="{25358A86-6366-411D-8ED0-69C3160AC80C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1" creationId="{794A200B-E0ED-4117-8284-3B0E89563DA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2" creationId="{E9CC1775-3424-494E-8387-4CC60CF91254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3" creationId="{9217DCE9-5095-44C5-801C-4B25655C4F0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4" creationId="{02083D51-E2A2-4173-AE75-C15E38C6639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5" creationId="{FEBF3C51-C598-48CE-A798-A6EB0C9E84A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6" creationId="{9D5A6446-F438-4B5E-B1D5-41DBD0A0720A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7" creationId="{69E4EB50-4AC7-4962-9B80-5D8FCA728B33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8" creationId="{FB0B4277-1924-42C2-9616-D970236ECA3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89" creationId="{37DCCF4A-9E9F-4996-8178-B79E522DEE1C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0" creationId="{0A5EBE33-9C6B-4790-A953-742A14B68B6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1" creationId="{1D39333E-943F-4E4E-ADC7-B7C10712B2D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2" creationId="{D1ECA7C4-DB50-4B62-94C1-36F2C644C50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3" creationId="{6628E35A-0646-4518-A32B-97EEE198359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4" creationId="{022B12EB-3276-475A-9FC1-F5FADA47A9E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5" creationId="{0313E960-E813-4FF0-A2F2-5840C3BEB352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6" creationId="{FD44B614-3752-414C-AC8E-B608C59D3DC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7" creationId="{28C45535-992D-4D83-A0C5-7D713A2B930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8" creationId="{C0E4C39E-B180-40C4-AD59-2D89A0A51F55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99" creationId="{3C0939B7-C61E-4DFF-AC2D-945343BF55EB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0" creationId="{8BDAEA23-B830-4D90-BB7C-849A7A71E32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1" creationId="{365F090C-20BC-49B4-AA29-78B551AB77F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2" creationId="{C531DE13-0B94-46C4-BBC6-CE98C595BBE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3" creationId="{F9D38091-E449-4F23-A75A-180A3CB947D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4" creationId="{CE5783A7-E3CB-4685-91B9-7F9794360103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5" creationId="{AA209E29-79F9-4F23-A532-D59DF67195E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6" creationId="{D84B7DAE-FD14-409E-A12E-740534DF60A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7" creationId="{1C3568C3-F6A3-486A-9D32-9F07506F381C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8" creationId="{1C178ABC-8E0C-44F8-8407-952E3175192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09" creationId="{61903843-3FB1-4027-B248-E7543334AD9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0" creationId="{7CDED117-5116-4678-84FA-E16F2E7C4E0E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1" creationId="{1C075461-FBE8-460B-8E03-E4752913410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2" creationId="{E72435CF-762F-49C2-B042-D7E176539C6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3" creationId="{51E0CD83-C0FD-45EE-B36F-D5955C5A4AEF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4" creationId="{B6CB055C-BF6B-41A6-982D-DFE5FB8BF6F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5" creationId="{895D65A8-0FC1-45A2-BA54-1E8FCBC1AEF7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6" creationId="{0E0BBB23-24F1-4811-9747-866C8D5A757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7" creationId="{9E3C1619-F22E-4CAC-84C0-FF749CA6FA38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8" creationId="{BC709151-D826-4C69-8767-E7FC5F672DA0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19" creationId="{343203EA-9A7C-4B52-A415-3D0116A99A31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20" creationId="{60B75EFD-80B8-4B06-A57F-BB2507F3E036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21" creationId="{D1F33443-04FA-4722-928F-FC2CBEB5B379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22" creationId="{9240DF6C-4237-448F-90FD-0D4B5705F663}"/>
          </ac:spMkLst>
        </pc:spChg>
        <pc:spChg chg="mod">
          <ac:chgData name="Liliia Okolnycha (Contractor)" userId="54c4393f-243a-4354-bde0-e5c4270d894c" providerId="ADAL" clId="{16B33AF1-EE53-426D-9E86-B294D31EC6A9}" dt="2022-02-07T17:03:05.774" v="298"/>
          <ac:spMkLst>
            <pc:docMk/>
            <pc:sldMk cId="15437979" sldId="279"/>
            <ac:spMk id="123" creationId="{EF188965-EE2F-4653-A8D7-390BA503C58D}"/>
          </ac:spMkLst>
        </pc:spChg>
        <pc:grpChg chg="add mod">
          <ac:chgData name="Liliia Okolnycha (Contractor)" userId="54c4393f-243a-4354-bde0-e5c4270d894c" providerId="ADAL" clId="{16B33AF1-EE53-426D-9E86-B294D31EC6A9}" dt="2022-02-07T17:03:09.659" v="299" actId="1076"/>
          <ac:grpSpMkLst>
            <pc:docMk/>
            <pc:sldMk cId="15437979" sldId="279"/>
            <ac:grpSpMk id="13" creationId="{72F9CCF1-D9EB-4174-92D0-101E828D4473}"/>
          </ac:grpSpMkLst>
        </pc:grpChg>
        <pc:picChg chg="add mod">
          <ac:chgData name="Liliia Okolnycha (Contractor)" userId="54c4393f-243a-4354-bde0-e5c4270d894c" providerId="ADAL" clId="{16B33AF1-EE53-426D-9E86-B294D31EC6A9}" dt="2022-02-07T16:59:53.907" v="276" actId="1076"/>
          <ac:picMkLst>
            <pc:docMk/>
            <pc:sldMk cId="15437979" sldId="279"/>
            <ac:picMk id="4" creationId="{C98CB3B1-29B0-4159-84C3-43A2AEA805B0}"/>
          </ac:picMkLst>
        </pc:picChg>
      </pc:sldChg>
      <pc:sldChg chg="delSp modSp add del mod ord">
        <pc:chgData name="Liliia Okolnycha (Contractor)" userId="54c4393f-243a-4354-bde0-e5c4270d894c" providerId="ADAL" clId="{16B33AF1-EE53-426D-9E86-B294D31EC6A9}" dt="2022-02-07T12:27:06.858" v="88" actId="47"/>
        <pc:sldMkLst>
          <pc:docMk/>
          <pc:sldMk cId="218224845" sldId="279"/>
        </pc:sldMkLst>
        <pc:spChg chg="mod">
          <ac:chgData name="Liliia Okolnycha (Contractor)" userId="54c4393f-243a-4354-bde0-e5c4270d894c" providerId="ADAL" clId="{16B33AF1-EE53-426D-9E86-B294D31EC6A9}" dt="2022-02-07T12:26:39.270" v="84" actId="207"/>
          <ac:spMkLst>
            <pc:docMk/>
            <pc:sldMk cId="218224845" sldId="279"/>
            <ac:spMk id="8" creationId="{69149FF5-8BFD-42D2-84C5-ACABE15E3145}"/>
          </ac:spMkLst>
        </pc:spChg>
        <pc:spChg chg="del">
          <ac:chgData name="Liliia Okolnycha (Contractor)" userId="54c4393f-243a-4354-bde0-e5c4270d894c" providerId="ADAL" clId="{16B33AF1-EE53-426D-9E86-B294D31EC6A9}" dt="2022-02-07T12:25:45.802" v="76" actId="478"/>
          <ac:spMkLst>
            <pc:docMk/>
            <pc:sldMk cId="218224845" sldId="279"/>
            <ac:spMk id="222" creationId="{58E375C4-9E73-499C-82E7-9CEF3D090E1D}"/>
          </ac:spMkLst>
        </pc:spChg>
        <pc:spChg chg="mod">
          <ac:chgData name="Liliia Okolnycha (Contractor)" userId="54c4393f-243a-4354-bde0-e5c4270d894c" providerId="ADAL" clId="{16B33AF1-EE53-426D-9E86-B294D31EC6A9}" dt="2022-02-07T12:25:57.174" v="78" actId="207"/>
          <ac:spMkLst>
            <pc:docMk/>
            <pc:sldMk cId="218224845" sldId="279"/>
            <ac:spMk id="225" creationId="{F79B1C0F-BE39-402A-9D5A-C795BA5DE29D}"/>
          </ac:spMkLst>
        </pc:spChg>
        <pc:spChg chg="mod">
          <ac:chgData name="Liliia Okolnycha (Contractor)" userId="54c4393f-243a-4354-bde0-e5c4270d894c" providerId="ADAL" clId="{16B33AF1-EE53-426D-9E86-B294D31EC6A9}" dt="2022-02-07T12:26:48.332" v="85" actId="207"/>
          <ac:spMkLst>
            <pc:docMk/>
            <pc:sldMk cId="218224845" sldId="279"/>
            <ac:spMk id="377" creationId="{B7E52E3D-9073-48AE-9F5A-3ABFC9290F8A}"/>
          </ac:spMkLst>
        </pc:spChg>
        <pc:spChg chg="mod">
          <ac:chgData name="Liliia Okolnycha (Contractor)" userId="54c4393f-243a-4354-bde0-e5c4270d894c" providerId="ADAL" clId="{16B33AF1-EE53-426D-9E86-B294D31EC6A9}" dt="2022-02-07T12:26:52.316" v="86" actId="207"/>
          <ac:spMkLst>
            <pc:docMk/>
            <pc:sldMk cId="218224845" sldId="279"/>
            <ac:spMk id="378" creationId="{DE93FC70-94B0-4145-A9AC-73BA19E9F74F}"/>
          </ac:spMkLst>
        </pc:spChg>
        <pc:spChg chg="mod">
          <ac:chgData name="Liliia Okolnycha (Contractor)" userId="54c4393f-243a-4354-bde0-e5c4270d894c" providerId="ADAL" clId="{16B33AF1-EE53-426D-9E86-B294D31EC6A9}" dt="2022-02-07T12:26:56.039" v="87" actId="207"/>
          <ac:spMkLst>
            <pc:docMk/>
            <pc:sldMk cId="218224845" sldId="279"/>
            <ac:spMk id="379" creationId="{4BB7E292-C704-4B2E-96DF-D8136B2AAD42}"/>
          </ac:spMkLst>
        </pc:spChg>
        <pc:spChg chg="mod">
          <ac:chgData name="Liliia Okolnycha (Contractor)" userId="54c4393f-243a-4354-bde0-e5c4270d894c" providerId="ADAL" clId="{16B33AF1-EE53-426D-9E86-B294D31EC6A9}" dt="2022-02-07T12:26:08.645" v="80" actId="207"/>
          <ac:spMkLst>
            <pc:docMk/>
            <pc:sldMk cId="218224845" sldId="279"/>
            <ac:spMk id="547" creationId="{1E3EEC52-FF30-488B-8627-646CC972362B}"/>
          </ac:spMkLst>
        </pc:spChg>
        <pc:spChg chg="mod">
          <ac:chgData name="Liliia Okolnycha (Contractor)" userId="54c4393f-243a-4354-bde0-e5c4270d894c" providerId="ADAL" clId="{16B33AF1-EE53-426D-9E86-B294D31EC6A9}" dt="2022-02-07T12:26:14.588" v="81" actId="207"/>
          <ac:spMkLst>
            <pc:docMk/>
            <pc:sldMk cId="218224845" sldId="279"/>
            <ac:spMk id="548" creationId="{3CF67237-12C8-46F4-BEFA-D891E65F20F1}"/>
          </ac:spMkLst>
        </pc:spChg>
      </pc:sldChg>
      <pc:sldChg chg="addSp modSp add mod ord">
        <pc:chgData name="Liliia Okolnycha (Contractor)" userId="54c4393f-243a-4354-bde0-e5c4270d894c" providerId="ADAL" clId="{16B33AF1-EE53-426D-9E86-B294D31EC6A9}" dt="2022-02-07T17:02:49.978" v="294" actId="1076"/>
        <pc:sldMkLst>
          <pc:docMk/>
          <pc:sldMk cId="3120608487" sldId="280"/>
        </pc:sldMkLst>
        <pc:spChg chg="mod">
          <ac:chgData name="Liliia Okolnycha (Contractor)" userId="54c4393f-243a-4354-bde0-e5c4270d894c" providerId="ADAL" clId="{16B33AF1-EE53-426D-9E86-B294D31EC6A9}" dt="2022-02-07T16:31:52.174" v="225"/>
          <ac:spMkLst>
            <pc:docMk/>
            <pc:sldMk cId="3120608487" sldId="280"/>
            <ac:spMk id="3" creationId="{9F009F2D-59EB-4829-9971-4B3B3081042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7" creationId="{129C1084-6AD3-4BA9-9BBE-1068163A674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8" creationId="{E6A279D2-6C51-4C58-B5DE-92663770813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9" creationId="{0962D829-AA4C-412F-8269-DFE07E7A304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0" creationId="{EDEC085D-B14A-4EE9-98B6-D9D5440BC60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1" creationId="{7E4C4912-FAC9-47A1-98D8-1F48AFAD3B3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2" creationId="{685D073F-021B-493C-A29A-63036DF38EE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3" creationId="{90888757-CB24-460F-913E-42D124B8604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4" creationId="{E6524D29-A40E-46D0-971B-DD042F6FA7AF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5" creationId="{8D8B7307-7AFB-4D65-8CC7-9883DC646B5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6" creationId="{0840EEA8-DEDD-4577-9540-A45D7587F7B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7" creationId="{7A6EC003-577D-4829-A9BF-BAF188DEF34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8" creationId="{19789C5B-EB59-497D-BA8F-D912B00B70D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29" creationId="{485A64A0-29B3-41A5-B5C0-CB44241505E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0" creationId="{B6BF0E2C-6E03-42F3-A502-483A01F4C9B2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1" creationId="{98F6F4D9-2704-4117-A16B-622559B2C56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2" creationId="{CA11F9B8-DBBD-4D21-8306-A52B50E8E78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3" creationId="{852C9E1D-CC29-4ED1-9783-7A4F27BAA3A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4" creationId="{2C0846F7-36B4-48BD-8AA0-D4E3B01FB06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5" creationId="{3BD14032-6022-4A55-8F0A-00CED3C9E41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6" creationId="{523452E0-9607-4AE8-A3DC-B08560EC9B9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7" creationId="{DC7A2EEB-6567-446E-9055-6EE9BEF3ECB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8" creationId="{C5C63C54-242A-4602-BAA3-4609E4508D3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39" creationId="{E104BD70-A9AF-4813-B0F1-FE0CEA49AAE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0" creationId="{7B4F8026-628E-41E7-A030-386E049E8F7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1" creationId="{01486465-A90F-444B-A5F0-B2BDB2EE235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2" creationId="{1283842E-BD5C-4860-BA05-66A7E7D4232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3" creationId="{3C8E820C-AF44-45C1-BB9A-616E1556783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4" creationId="{801C4818-E04D-4B79-BA1B-8BCBD3BA2AA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5" creationId="{59C9FDD2-5EA1-401A-A84C-00CCB194640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6" creationId="{1C75A53D-2A97-4B41-AFD0-EB801B696BC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7" creationId="{A2281C03-EC24-40FF-8695-BE3EDF0EDC1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8" creationId="{9FDE3050-BACB-44DC-9A84-6D7A40B8874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49" creationId="{96B299FE-3384-45FA-957A-DFD724F4C49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0" creationId="{A182645B-B380-4494-8F96-2148CB592C7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1" creationId="{7972A54A-D289-4D31-8377-CE1491CE26D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2" creationId="{9B9F9E1C-8A06-41FA-B921-8D2C0127684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3" creationId="{B55B9050-5F2F-486E-AF33-D350726AB4B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4" creationId="{83B2A07D-EE8E-4FEC-B00C-8F52034FE06F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5" creationId="{494C9060-F9EE-4584-961B-5430585B70D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6" creationId="{5416DF4D-BFCE-45BC-97A4-FD0A6638610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7" creationId="{EF5A5C77-A8D8-4BD6-8641-C5797A313A1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8" creationId="{208FF19D-31EC-4661-9B0E-D042B08E21E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59" creationId="{22B47FA1-7822-4F35-AD94-FCD6AFAD1D0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0" creationId="{01BCA85E-9332-4B33-AE6B-9B95CFF00B3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1" creationId="{61A0237C-8F75-4CA7-B90C-767BECA0140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2" creationId="{92C51663-FCE4-4B46-93F1-ABE66E14778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3" creationId="{73C4343C-C6BA-4583-A9DF-7E33E616C0E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4" creationId="{09419042-8190-489D-8868-0AB98492A4A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5" creationId="{4102D446-FE5D-449E-A028-B09CBCCDBFF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6" creationId="{52025CC3-8E19-4FEA-AF25-95985CA001D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7" creationId="{0A709CE8-A869-4D66-9A9E-3C4566403BB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8" creationId="{7AF3EF02-478C-40D9-A56B-41D58CDC7BB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69" creationId="{BA34B83E-3CC3-40E2-8DF7-187D9406AF3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0" creationId="{5F812354-0705-40E6-A6BF-44318605E50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1" creationId="{9C4EA1C3-63CD-4452-93D2-CB415D73FFD2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2" creationId="{3BA6EE8A-67B5-4931-B3F8-D8E12E6EFE9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3" creationId="{2CA935AB-5BA4-4520-BC40-EA0F924B22F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4" creationId="{FDAB065C-7CEE-4B05-A8CA-233D5FE9A95B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5" creationId="{83115B57-4577-438B-9C29-995EAD6C850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6" creationId="{4B6B077A-819F-4D11-8E5C-E20EDF871A5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7" creationId="{32864F18-9FD5-4EAA-979C-DED2726CB262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8" creationId="{14F117A9-BD38-4393-8727-79D1F7B374B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79" creationId="{7960191F-0824-4FF6-84FC-9B99C59CDAC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0" creationId="{E80B4C02-895C-4A58-B419-75360AC19DF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1" creationId="{3B65366E-33ED-45A5-AAB4-558C08527C1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2" creationId="{03B64164-0BA2-4345-BBF0-F6A5356AF75F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3" creationId="{B88E27E0-70E3-459E-97B3-247B124E2BD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4" creationId="{28A4DFC4-E8F5-431E-81E7-ACC0E41E986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5" creationId="{8C4EB3F7-3714-48BF-A8F1-B59F51FF325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6" creationId="{47F22BD3-B465-41E1-A568-2C69DC49AE8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7" creationId="{4E560E00-D9DB-45A9-B613-D31E53D7D84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8" creationId="{4369F23D-07BA-4BAF-8742-D7A866BE76C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89" creationId="{C4B87C50-6274-429E-9E3B-6A9758B2A78F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0" creationId="{EDBB0544-A2A8-4228-95E9-3BEA88A38DE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1" creationId="{6C32573A-048F-4870-B1F4-74786989B94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2" creationId="{9A9AE3E2-5CC1-4F9B-A659-D171A5163A9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3" creationId="{FB1694A3-18CB-40B6-A1AB-7D9918C3908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4" creationId="{C2347B16-5D52-42B0-88BA-28D2C88908D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5" creationId="{2DC3B813-D960-4FA3-9EBF-9DB14431FEFC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6" creationId="{F742D728-5630-4BC3-8CD1-20DBBBE99FF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7" creationId="{3D3E13D2-DED8-4904-ACF6-1C76FFE5B29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8" creationId="{B86894F2-1C67-4956-AA11-01BA378B758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99" creationId="{E69B7818-6496-4749-9E67-71FBA246E41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0" creationId="{EAC4F46C-3D05-4FBB-8463-0F8B132966B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1" creationId="{C8EC8E36-0FE3-4388-9191-8E7D9D24418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2" creationId="{894C6BC2-F105-4C57-993D-B428EAFD3B6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3" creationId="{DDBF689F-D564-414F-99FB-BE8B8B0F43C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4" creationId="{497EAD6D-A4CA-48CF-9B6D-B13F8C47A336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5" creationId="{04960EAA-9174-4217-8D9F-E7B40AF8AC1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6" creationId="{3F77192B-C737-4631-934B-36988C79B47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7" creationId="{355185CE-E4A3-4D97-851A-703A9A79BB48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8" creationId="{1B1506A1-C2B7-4E7A-BB93-B9C8030C73CE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09" creationId="{14CE27C3-62B7-4B44-8227-DCE57500FA1D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0" creationId="{CD99A256-0F82-4985-BCC7-13C1106359E2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1" creationId="{E66200D9-67F2-47D9-8297-2273A132C4C0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2" creationId="{52FCD533-70E4-4E1B-91ED-582559287E77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3" creationId="{775B298D-4116-4508-9208-D1A2DAA2BB3C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4" creationId="{0708C8A8-6D84-413B-BB3D-D1D4122CB5A9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5" creationId="{D5D539E5-26F0-4EC6-A8DB-F25FFA11FF0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6" creationId="{8AC17E8B-A683-48D4-BB3F-09AC60EC79A4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7" creationId="{7160387D-43F4-4F2C-A168-8245C92A605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8" creationId="{16A94EB6-0A0D-43BE-9B6E-2665C1B6F031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19" creationId="{B08200DC-BDC4-4266-82BC-20C461E701C5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20" creationId="{CDFCC881-1E43-4FF7-B583-5C826D457D6C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21" creationId="{E13BD7AF-A62E-47C5-AF81-1C303030A822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22" creationId="{BF6B979D-D662-47F3-BA83-84E147F5BEDA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23" creationId="{C45F6D22-DF11-4C97-9C50-38B1276DD6C3}"/>
          </ac:spMkLst>
        </pc:spChg>
        <pc:spChg chg="mod">
          <ac:chgData name="Liliia Okolnycha (Contractor)" userId="54c4393f-243a-4354-bde0-e5c4270d894c" providerId="ADAL" clId="{16B33AF1-EE53-426D-9E86-B294D31EC6A9}" dt="2022-02-07T17:02:46.208" v="293"/>
          <ac:spMkLst>
            <pc:docMk/>
            <pc:sldMk cId="3120608487" sldId="280"/>
            <ac:spMk id="124" creationId="{2AE350EB-F72D-4222-BA06-1E40A895601F}"/>
          </ac:spMkLst>
        </pc:spChg>
        <pc:spChg chg="mod">
          <ac:chgData name="Liliia Okolnycha (Contractor)" userId="54c4393f-243a-4354-bde0-e5c4270d894c" providerId="ADAL" clId="{16B33AF1-EE53-426D-9E86-B294D31EC6A9}" dt="2022-02-07T17:00:25.936" v="279" actId="1076"/>
          <ac:spMkLst>
            <pc:docMk/>
            <pc:sldMk cId="3120608487" sldId="280"/>
            <ac:spMk id="222" creationId="{58E375C4-9E73-499C-82E7-9CEF3D090E1D}"/>
          </ac:spMkLst>
        </pc:spChg>
        <pc:grpChg chg="add mod">
          <ac:chgData name="Liliia Okolnycha (Contractor)" userId="54c4393f-243a-4354-bde0-e5c4270d894c" providerId="ADAL" clId="{16B33AF1-EE53-426D-9E86-B294D31EC6A9}" dt="2022-02-07T17:02:49.978" v="294" actId="1076"/>
          <ac:grpSpMkLst>
            <pc:docMk/>
            <pc:sldMk cId="3120608487" sldId="280"/>
            <ac:grpSpMk id="14" creationId="{AE20BD27-EB64-42A0-9184-7415A6768670}"/>
          </ac:grpSpMkLst>
        </pc:grpChg>
        <pc:picChg chg="add mod">
          <ac:chgData name="Liliia Okolnycha (Contractor)" userId="54c4393f-243a-4354-bde0-e5c4270d894c" providerId="ADAL" clId="{16B33AF1-EE53-426D-9E86-B294D31EC6A9}" dt="2022-02-07T17:01:15.847" v="284" actId="1076"/>
          <ac:picMkLst>
            <pc:docMk/>
            <pc:sldMk cId="3120608487" sldId="280"/>
            <ac:picMk id="4" creationId="{13F37E63-857E-4576-9AF2-4A2AED61911C}"/>
          </ac:picMkLst>
        </pc:picChg>
        <pc:picChg chg="add mod">
          <ac:chgData name="Liliia Okolnycha (Contractor)" userId="54c4393f-243a-4354-bde0-e5c4270d894c" providerId="ADAL" clId="{16B33AF1-EE53-426D-9E86-B294D31EC6A9}" dt="2022-02-07T17:02:23.566" v="291" actId="1036"/>
          <ac:picMkLst>
            <pc:docMk/>
            <pc:sldMk cId="3120608487" sldId="280"/>
            <ac:picMk id="6" creationId="{7152A369-7FA6-472D-B81F-315A67035673}"/>
          </ac:picMkLst>
        </pc:picChg>
      </pc:sldChg>
      <pc:sldChg chg="addSp delSp modSp add mod">
        <pc:chgData name="Liliia Okolnycha (Contractor)" userId="54c4393f-243a-4354-bde0-e5c4270d894c" providerId="ADAL" clId="{16B33AF1-EE53-426D-9E86-B294D31EC6A9}" dt="2022-02-07T17:03:02.872" v="297" actId="1076"/>
        <pc:sldMkLst>
          <pc:docMk/>
          <pc:sldMk cId="4256332856" sldId="281"/>
        </pc:sldMkLst>
        <pc:spChg chg="mod">
          <ac:chgData name="Liliia Okolnycha (Contractor)" userId="54c4393f-243a-4354-bde0-e5c4270d894c" providerId="ADAL" clId="{16B33AF1-EE53-426D-9E86-B294D31EC6A9}" dt="2022-02-07T16:59:43.489" v="275" actId="1076"/>
          <ac:spMkLst>
            <pc:docMk/>
            <pc:sldMk cId="4256332856" sldId="281"/>
            <ac:spMk id="3" creationId="{9F009F2D-59EB-4829-9971-4B3B3081042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8" creationId="{AA0FBC57-2E27-49C9-8856-00084FE354E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9" creationId="{87AA40E2-B0FE-4EBE-BD82-373266EA2C4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0" creationId="{B027C975-C319-4F3D-8225-46AA602D33C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1" creationId="{702EE1A9-E580-4915-8AB7-E2ADCE734B9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2" creationId="{09E55E9A-B957-4670-A696-E51BC3F7512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3" creationId="{87EA08A9-0124-4DE3-89AB-CE0799718CD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4" creationId="{5483AB9D-BA4B-4D62-AC23-FC482B182AA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5" creationId="{14A8D57C-9EC0-459C-8A92-9B6FBE4E5C3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6" creationId="{E5CA7688-36E7-4002-B78B-439A40B9254F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7" creationId="{DBAF5644-E913-4E81-8C37-0EB0CAF6D7CE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8" creationId="{1FF21F5E-832B-4416-B748-3D4202E9B65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29" creationId="{F2EE2584-2A4E-4632-A0EF-29D1E73C563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0" creationId="{BDD49643-2254-42B9-8826-CA465219C7A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1" creationId="{470739C5-D393-41AC-B0ED-B7220B9FD4F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2" creationId="{CCA75003-2DBB-4529-BB41-FFE26DF7684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3" creationId="{C6037055-FBF2-4CC9-B3F3-7BD4C76AEE4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4" creationId="{DE4607CB-456B-43F8-9E7C-39D2855AA09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5" creationId="{779DC2E1-8BB4-4694-A0F2-6BE6352A3BC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6" creationId="{8672300D-749B-4E7A-89E4-FDAECA807FC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7" creationId="{F307DF37-F182-47A2-B9E8-714609422BA6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8" creationId="{B2A1F47D-5FE7-4FB3-B6A0-80A41D4E8AC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39" creationId="{3ECEA52E-D54C-4534-97C0-0277DC05E82B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0" creationId="{826B3ED0-304A-4B1E-9D44-33526DA7358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1" creationId="{75919E82-9A9E-4124-8F36-C8872AD4AE8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2" creationId="{A88CB84F-73F2-4594-AF41-9B2AD58D596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3" creationId="{33A98836-27C6-43FC-A57F-B1DC0446BF7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4" creationId="{7816D893-CE88-4096-BAEB-1AC72E54A10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5" creationId="{4A6022D2-5DB0-442B-A124-686A09E209C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6" creationId="{663A4C00-B37E-4356-A00C-E5193FA1341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7" creationId="{1F63F733-992D-4CC1-8D9F-7152D2CF3E4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8" creationId="{B6C3F677-9B6D-4D17-9081-B3DD3921B10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49" creationId="{D4572C04-E774-4D1E-9550-7B4F989E673E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0" creationId="{19380E32-FA18-4F9E-A2C5-1402210F636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1" creationId="{89F056F6-5533-4CAE-918A-728F0B81BE3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2" creationId="{D00ECC8F-0CBF-43B4-AB68-AF867C62F02D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3" creationId="{A02F9606-D424-459F-854E-BFEDB2097B16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4" creationId="{74E8B891-2076-470F-BBB3-A32124925A9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5" creationId="{4A95CFA9-73E3-4A3E-A51F-4AA3FB8C099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6" creationId="{B9B20ED8-09EC-4289-89F8-AC031109011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7" creationId="{F0C53182-AA89-4B9C-A9B9-323D0DB9CBF6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8" creationId="{FC768867-A33B-48BC-A42A-7C23232B4B7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59" creationId="{997712E0-C201-46F0-87C4-D37D3BA59E3D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0" creationId="{C7D25457-967F-4A85-BE77-611B6D170736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1" creationId="{B78F9131-41A6-43B6-A99D-CBF95AADD14E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2" creationId="{2C48B3B4-4C6D-4CDB-A0C4-B64D7C6E0EC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3" creationId="{E2B08A1F-E5BD-45AA-B09F-58F253EEE84E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4" creationId="{BDA30BB2-B3E0-47D4-BED7-B0F3CACFF60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5" creationId="{52A4C263-705D-49DD-BB34-FB499769B93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6" creationId="{5EA74180-5D17-4E9D-9E95-617A021B802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7" creationId="{45E62226-0476-42D7-9EAF-B04C694284ED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8" creationId="{5E2B802E-3D9C-4909-A8AE-D779178BA8C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69" creationId="{F7DDFA3F-BD8C-4D61-9CD3-6016F58B4B0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0" creationId="{53D054F0-8421-4C0C-ABC7-4759AA4A962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1" creationId="{C7D6AF82-7DD0-4720-92A5-135D11B762A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2" creationId="{1382B73A-1718-4F56-932F-B482D9CDD79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3" creationId="{0F52926D-19BC-4749-842C-970530F1EFE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4" creationId="{EE373AE6-0E71-4130-8CEF-B1101508CCB5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5" creationId="{634AA4DE-8534-4C68-85B6-D08C2AF4019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6" creationId="{8D7A6B38-44B0-4359-8E4F-C25AEB82043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7" creationId="{3BE9D69E-43FC-4F0F-91E5-8483A6AA4C1B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8" creationId="{827EBAF7-1D5D-4B09-B9FA-DAE97BA8062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79" creationId="{515AB9EC-FC75-4699-BFEC-7C967B9C0B26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0" creationId="{0B73FC15-17CC-4CFE-BD1B-DB1B01D83FBB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1" creationId="{73B9D6D9-090D-42DD-B6A7-42841A71DF9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2" creationId="{B23151EA-67E9-477C-84C0-C7A2E8A1CD5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3" creationId="{317E2729-F8FB-49F9-B8C4-9BEAA0468BD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4" creationId="{7AC62125-23C9-4780-BCC9-5031FBA3EA5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5" creationId="{ED2BC3EC-B4D6-47A9-8E6E-F8BF40AD040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6" creationId="{8B21B681-257E-4D8E-8FCF-F9672B6B8CDF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7" creationId="{24141EF0-6761-4B4C-9091-30BBA374286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8" creationId="{33AE0668-0DC7-48F6-BE2C-D2FD9E19ACC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89" creationId="{379481C4-329E-40EE-9AC3-1C14BC962E0D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0" creationId="{4F559681-E2EF-497B-95A9-F7F2FE46F07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1" creationId="{B4E79039-814F-4E4A-A8B4-E79E921C5A3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2" creationId="{FDB1D72C-9DFA-4B36-AB6A-5459964C8D08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3" creationId="{C42E1A93-9DEE-4DE2-9807-B7DE034CBF62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4" creationId="{CCDF88B3-A648-46AB-84DF-61EF48746BC5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5" creationId="{72A9A17F-4E01-458D-B959-1FD802560005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6" creationId="{57B71B09-A8B2-482E-98BE-FC102B3DFCEF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7" creationId="{86491DF0-8DB6-4C4C-8D23-95679E0CA0CB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8" creationId="{E4851962-D881-4501-955B-44FD326E190C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99" creationId="{6CE51D82-5288-4898-B350-C5603FC2F39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0" creationId="{5A91B787-AA04-4F8B-A2A5-C20AB23C441B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1" creationId="{E8FFC54C-36D8-4A5A-96BF-7ABECB6DE65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2" creationId="{2F09711E-8BC5-406C-A866-5147B32E6D9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3" creationId="{2DEB988E-B987-429D-914A-B5EDB7BDFBB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4" creationId="{784D3FA6-189E-413B-BB18-EF433433B732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5" creationId="{D6341752-1FD2-4AF0-A860-24533A2A744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6" creationId="{4180AD38-6187-4247-8EAC-06382E30A13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7" creationId="{19E92F79-78EF-472E-A3F6-CAA867E7077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8" creationId="{60C08D50-B567-42DE-BDEC-224561EBD01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09" creationId="{549337E7-0867-4911-B420-ADD0FDDFB30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0" creationId="{55ED8934-4B4C-4608-8D52-3D2CA82E204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1" creationId="{894C0F6B-2131-4374-A7CC-72490DEA7AC2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2" creationId="{F3E33998-A88D-4ABD-B286-1077CFB6226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3" creationId="{A88CE6EC-2655-4C4F-AA61-F51BAC1EB63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4" creationId="{63768CAF-F6E2-476A-AB95-169E5E3FD5E0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5" creationId="{A51CDA3B-6029-4F76-9747-F2DB020E0849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6" creationId="{ADAFC326-3138-4DB2-9C73-788AC465843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7" creationId="{037392E5-7B5F-4829-9398-393E239B6BB2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8" creationId="{090AB7CF-F8EA-4ACC-A592-3AE9AAFC09D3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19" creationId="{4BAE8860-7189-4218-8404-DFEA4EBCD4B1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0" creationId="{6B501619-BBD9-4485-9C9E-5EA2014B275F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1" creationId="{64C51590-7C9D-4F93-93F8-19313834D7DA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2" creationId="{BD410684-3DA2-4C5F-887A-420CD5E9C3D4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3" creationId="{9E5ED837-6BD5-4196-87CC-D0A185ADFC7F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4" creationId="{D5DA8837-6C16-421F-9253-22CE04682737}"/>
          </ac:spMkLst>
        </pc:spChg>
        <pc:spChg chg="mod">
          <ac:chgData name="Liliia Okolnycha (Contractor)" userId="54c4393f-243a-4354-bde0-e5c4270d894c" providerId="ADAL" clId="{16B33AF1-EE53-426D-9E86-B294D31EC6A9}" dt="2022-02-07T17:02:59.497" v="296"/>
          <ac:spMkLst>
            <pc:docMk/>
            <pc:sldMk cId="4256332856" sldId="281"/>
            <ac:spMk id="125" creationId="{DB2B7812-5CC2-4A20-BCF8-CEF137AE93E5}"/>
          </ac:spMkLst>
        </pc:spChg>
        <pc:spChg chg="mod">
          <ac:chgData name="Liliia Okolnycha (Contractor)" userId="54c4393f-243a-4354-bde0-e5c4270d894c" providerId="ADAL" clId="{16B33AF1-EE53-426D-9E86-B294D31EC6A9}" dt="2022-02-07T16:56:14.161" v="244" actId="1076"/>
          <ac:spMkLst>
            <pc:docMk/>
            <pc:sldMk cId="4256332856" sldId="281"/>
            <ac:spMk id="219" creationId="{5F307D6C-ACB7-4C08-9BCD-E00434A58053}"/>
          </ac:spMkLst>
        </pc:spChg>
        <pc:spChg chg="mod">
          <ac:chgData name="Liliia Okolnycha (Contractor)" userId="54c4393f-243a-4354-bde0-e5c4270d894c" providerId="ADAL" clId="{16B33AF1-EE53-426D-9E86-B294D31EC6A9}" dt="2022-02-07T16:58:31.348" v="265" actId="1076"/>
          <ac:spMkLst>
            <pc:docMk/>
            <pc:sldMk cId="4256332856" sldId="281"/>
            <ac:spMk id="222" creationId="{58E375C4-9E73-499C-82E7-9CEF3D090E1D}"/>
          </ac:spMkLst>
        </pc:spChg>
        <pc:grpChg chg="add mod">
          <ac:chgData name="Liliia Okolnycha (Contractor)" userId="54c4393f-243a-4354-bde0-e5c4270d894c" providerId="ADAL" clId="{16B33AF1-EE53-426D-9E86-B294D31EC6A9}" dt="2022-02-07T17:03:02.872" v="297" actId="1076"/>
          <ac:grpSpMkLst>
            <pc:docMk/>
            <pc:sldMk cId="4256332856" sldId="281"/>
            <ac:grpSpMk id="17" creationId="{08886A1D-249F-4690-BF4C-947686B7EE58}"/>
          </ac:grpSpMkLst>
        </pc:grpChg>
        <pc:picChg chg="add del mod">
          <ac:chgData name="Liliia Okolnycha (Contractor)" userId="54c4393f-243a-4354-bde0-e5c4270d894c" providerId="ADAL" clId="{16B33AF1-EE53-426D-9E86-B294D31EC6A9}" dt="2022-02-07T16:54:33.763" v="232" actId="478"/>
          <ac:picMkLst>
            <pc:docMk/>
            <pc:sldMk cId="4256332856" sldId="281"/>
            <ac:picMk id="4" creationId="{53B64CB4-04B6-461A-AFEE-56F46C580D0F}"/>
          </ac:picMkLst>
        </pc:picChg>
        <pc:picChg chg="add mod">
          <ac:chgData name="Liliia Okolnycha (Contractor)" userId="54c4393f-243a-4354-bde0-e5c4270d894c" providerId="ADAL" clId="{16B33AF1-EE53-426D-9E86-B294D31EC6A9}" dt="2022-02-07T16:55:58.142" v="240" actId="14100"/>
          <ac:picMkLst>
            <pc:docMk/>
            <pc:sldMk cId="4256332856" sldId="281"/>
            <ac:picMk id="6" creationId="{BEB2BB8E-B22B-4534-B1F4-7A9074DB02FB}"/>
          </ac:picMkLst>
        </pc:picChg>
        <pc:picChg chg="add mod">
          <ac:chgData name="Liliia Okolnycha (Contractor)" userId="54c4393f-243a-4354-bde0-e5c4270d894c" providerId="ADAL" clId="{16B33AF1-EE53-426D-9E86-B294D31EC6A9}" dt="2022-02-07T17:00:01.351" v="277" actId="1076"/>
          <ac:picMkLst>
            <pc:docMk/>
            <pc:sldMk cId="4256332856" sldId="281"/>
            <ac:picMk id="14" creationId="{F31ACF1E-B66F-4910-9967-26B1668ECE16}"/>
          </ac:picMkLst>
        </pc:picChg>
      </pc:sldChg>
      <pc:sldChg chg="addSp delSp modSp add mod">
        <pc:chgData name="Liliia Okolnycha (Contractor)" userId="54c4393f-243a-4354-bde0-e5c4270d894c" providerId="ADAL" clId="{16B33AF1-EE53-426D-9E86-B294D31EC6A9}" dt="2022-02-07T17:02:52.959" v="295"/>
        <pc:sldMkLst>
          <pc:docMk/>
          <pc:sldMk cId="263998596" sldId="282"/>
        </pc:sldMkLst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4" creationId="{AB8CBF97-8589-4E13-9B65-09EBEDB197DF}"/>
          </ac:spMkLst>
        </pc:spChg>
        <pc:spChg chg="del mod">
          <ac:chgData name="Liliia Okolnycha (Contractor)" userId="54c4393f-243a-4354-bde0-e5c4270d894c" providerId="ADAL" clId="{16B33AF1-EE53-426D-9E86-B294D31EC6A9}" dt="2022-02-07T16:58:11.294" v="260" actId="478"/>
          <ac:spMkLst>
            <pc:docMk/>
            <pc:sldMk cId="263998596" sldId="282"/>
            <ac:spMk id="16" creationId="{AECA8703-BA79-47BD-9F1A-C6AC9DC47834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7" creationId="{2DE75E90-FC30-4347-95FA-4B3D40918C3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8" creationId="{531379DF-2DEA-4497-A17E-8303FD1EAC74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9" creationId="{14C390F3-50A4-4062-ADEE-2823577857D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0" creationId="{7D7C217B-9BBC-46B7-8DA9-A00C239711E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1" creationId="{5CACE0E4-8FD0-49D7-A451-8121B528621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2" creationId="{8BC41BF2-AA34-4767-92C2-7954F10A9FA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3" creationId="{1574F329-9FED-4CFE-862D-AE0E2105144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4" creationId="{03B2FD94-2874-40AD-99A9-98576B2A64F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5" creationId="{CD5A16D6-7EF6-4CCC-802D-CCC51EA4D22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6" creationId="{562920A2-5DF1-4861-A058-9BEEA9AF99D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7" creationId="{4718FF54-62FA-4D41-804B-2A4C6BFE1F0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8" creationId="{28F78121-1659-4A8E-87FE-823D98EDCEE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29" creationId="{93B0149E-69FD-4B6A-A00E-B263AA6D22B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0" creationId="{9999E584-4DC4-4B2F-BB9F-27AB42C2597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1" creationId="{7FDD236F-D552-45EC-84DE-BAC0197DF27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2" creationId="{FE0F0F7E-33A0-44FB-B033-864B469426E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3" creationId="{13BDC609-0E28-4EFA-B678-A61618274C0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4" creationId="{AB2EC443-0BF0-46C6-A8F3-F8BDFF6646B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5" creationId="{411951CD-F654-447B-91A7-90FE0FA2ED77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6" creationId="{30715CCC-B186-4660-81C4-D5ED94E25DA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7" creationId="{FDB38107-D4F1-4874-B5DC-180430ABE01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8" creationId="{6495FDBD-151C-4613-A605-C40B1E4C70F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39" creationId="{1CA4514F-B2AE-4575-ACD4-6FE25CE6848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0" creationId="{EC04D9DB-90BB-4752-B23D-093BE360960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1" creationId="{50D0041E-7BCE-4A5C-830B-7E91D7F8641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2" creationId="{1D4BB085-6F8E-4FE3-9511-E747898C0BF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3" creationId="{E3B01A80-053A-471A-A679-FCDBF493F9E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4" creationId="{37C9EE4F-77FD-4C6E-BFA4-CDAA7054652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5" creationId="{2C85CE0B-92AF-487F-9B78-681DE202E28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6" creationId="{59BFE2E8-AA65-4384-8B4B-4DB0B42CBDF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7" creationId="{D2D3039B-0742-4434-97E2-FF03F035271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8" creationId="{BB438CBB-262A-462D-A1DE-361D014ED1A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49" creationId="{24C1DD2A-D34E-4843-B241-27E6B332B9CF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0" creationId="{B68BCC7D-B433-45FB-B00C-0DE37A29EC5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1" creationId="{18669581-0355-4F81-BF8B-6B6D4E8D0146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2" creationId="{A48034EB-C543-4697-B43C-CDFA58648CB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3" creationId="{D8080D34-88ED-4A90-8362-149F5D15D7A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4" creationId="{021496B7-1152-4AF0-904A-2BFA8482DEB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5" creationId="{B53638D4-5E44-45B8-A796-63BC77B833B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6" creationId="{2698EA27-3773-41E6-867C-6D6234C7C637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7" creationId="{0781C5D9-AF88-4109-85D2-FA2818ADB23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8" creationId="{10E6C363-F408-49B9-9C5F-1AAFA8BFE70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59" creationId="{5AC8D8EA-5F1D-4320-B7A1-D7DAB2B0935F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0" creationId="{2A2D0E81-15BA-4CD4-AB0F-3F00A214949F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1" creationId="{CEB84976-3600-4F5D-83B2-7794516676D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2" creationId="{6AE7BC4D-4361-4FE1-94C4-2D9EA7FCC82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3" creationId="{1E3BA2B2-25A3-47D2-A3CC-3C244895EC16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4" creationId="{AA9021F9-3CB3-4A73-9AA0-A522856903C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5" creationId="{8723CC8D-A4A1-48A4-97C3-1FF0277D687E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6" creationId="{DA6C20E3-A808-47CE-BABA-C2D5906343C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7" creationId="{D6B6A0AC-F259-4706-868F-1740D418516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8" creationId="{722085CA-B081-4A9A-80A7-8D8F6FFBA2F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69" creationId="{72569260-11E1-4ABF-9C98-F5E2E485F60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0" creationId="{C88AF7C5-C862-4C9D-B60D-ACC8009EEC9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1" creationId="{815BC891-5727-4542-B06A-C5823AE01ABE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2" creationId="{19670722-51AD-4119-B9D5-4A0D35D5372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3" creationId="{EA3EBFD9-C2EB-45B0-B0D0-E293D692C80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4" creationId="{32AFCD0C-B5F2-42E6-82CE-0FC39EAB0D7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5" creationId="{D71B074C-BD7C-426D-8289-62A75C26FAF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6" creationId="{F90C037B-C799-44E3-A0D9-D1730900273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7" creationId="{38077125-38AD-49FC-AA33-D5AAC04CCE4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8" creationId="{FBA63E66-63A6-46E8-A411-152D07CF186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79" creationId="{F594C035-B25D-4DC3-83BD-D9C007845F26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0" creationId="{95633781-5538-47C1-AB0E-F732C0757D8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1" creationId="{DCD9F8B4-D6DB-4D67-84D0-3466892887F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2" creationId="{88DEBEB7-10C1-42F1-8725-5E5BA9400176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3" creationId="{DBB54886-5E6F-4663-B39A-9535755AFF4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4" creationId="{617D05E1-6FCC-4E49-93A5-F4ED4336BFB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5" creationId="{EDDD7F7E-9118-4428-9DE7-B270A3980E2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6" creationId="{9517F733-7DC5-4CF6-9777-8DB1374F096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7" creationId="{0179D41E-BBE8-4CC8-9385-503ECBBF6DF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8" creationId="{FF573D2E-1B13-4F51-A0FF-E0FAA6B0C75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89" creationId="{7F8FA6C3-9F1D-4F2A-A252-564036B42C7D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0" creationId="{A91FAAC1-9808-4AB7-8322-CD8EA112DB5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1" creationId="{0D515D8F-6D79-407F-B8A1-F5498DAC0C0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2" creationId="{4558B1FC-57EA-4315-B057-4DD8AEF93B3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3" creationId="{AA667F6F-5B0B-4F93-8122-881374363DD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4" creationId="{234F332B-1DC7-4992-BA1F-2ABDE2B7880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5" creationId="{7D8C5A8A-D844-4368-98A8-007123FB8BB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6" creationId="{561385D1-1DDB-4C67-A2AC-B83585F0797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7" creationId="{DB8F27AF-C242-45DF-946C-F8380123A684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8" creationId="{E782F64D-E4C6-437F-AB4F-CE6F406088E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99" creationId="{097C428B-593E-4C8B-8CFA-B8C92DF1AEB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0" creationId="{DDC9B949-282A-4FC3-AC72-E4701DC55C5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1" creationId="{192D8AB9-F3E4-4766-ADC4-1772C1B52B5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2" creationId="{54B2931A-202A-4ED0-AACA-EF3347F705B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3" creationId="{94432492-319C-4677-B867-B9924A75D29B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4" creationId="{4178260D-45A2-49C2-9E9E-BDC41622F1D9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5" creationId="{CF427158-4982-45A7-ABD3-F7259DEC1E3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6" creationId="{C80D0E37-69F1-49DC-98EE-4D89F785A683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7" creationId="{31443217-441C-4EBD-8826-B56CC4F355E7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8" creationId="{F7C0E61C-63C7-47D9-88EE-8A6EFE4F316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09" creationId="{F5E87977-21D9-49F4-A387-E80400BCE12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0" creationId="{332E18B0-F183-486D-8DEF-7D77ED3F450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1" creationId="{EBF33524-00E1-4914-8240-FAFDFB58AA1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2" creationId="{72A6DA81-A1B2-4318-868F-89BED0ABA21C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3" creationId="{F21B6A87-7122-42A8-A733-FCC3DE2EB99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4" creationId="{405D3B7D-1935-41C8-AF59-7FD7BDBA2204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5" creationId="{C7EF16C2-B496-4FEE-98DB-16DB540D6F11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6" creationId="{5581DA69-B08E-4658-8294-CEBFA3A0BD9A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7" creationId="{03417F39-E1D6-400C-A4A6-C8A996F5E90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8" creationId="{9184E2E2-2078-4B1A-9C9B-5D0799580952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19" creationId="{F16EEF31-F7EF-45BE-A7E9-4C33553B1400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20" creationId="{624239FC-64F8-4B82-B230-924363C20C58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21" creationId="{8E38EF3E-25D5-4771-B676-32F6807CBFE5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22" creationId="{4C3ECD29-53F9-4A0F-B6A5-140E837CF9B4}"/>
          </ac:spMkLst>
        </pc:spChg>
        <pc:spChg chg="mod">
          <ac:chgData name="Liliia Okolnycha (Contractor)" userId="54c4393f-243a-4354-bde0-e5c4270d894c" providerId="ADAL" clId="{16B33AF1-EE53-426D-9E86-B294D31EC6A9}" dt="2022-02-07T17:02:52.959" v="295"/>
          <ac:spMkLst>
            <pc:docMk/>
            <pc:sldMk cId="263998596" sldId="282"/>
            <ac:spMk id="123" creationId="{FBBD775F-96D2-4415-B615-F3CA71D56842}"/>
          </ac:spMkLst>
        </pc:spChg>
        <pc:spChg chg="mod">
          <ac:chgData name="Liliia Okolnycha (Contractor)" userId="54c4393f-243a-4354-bde0-e5c4270d894c" providerId="ADAL" clId="{16B33AF1-EE53-426D-9E86-B294D31EC6A9}" dt="2022-02-07T16:56:40.634" v="252" actId="1076"/>
          <ac:spMkLst>
            <pc:docMk/>
            <pc:sldMk cId="263998596" sldId="282"/>
            <ac:spMk id="222" creationId="{58E375C4-9E73-499C-82E7-9CEF3D090E1D}"/>
          </ac:spMkLst>
        </pc:spChg>
        <pc:grpChg chg="add mod">
          <ac:chgData name="Liliia Okolnycha (Contractor)" userId="54c4393f-243a-4354-bde0-e5c4270d894c" providerId="ADAL" clId="{16B33AF1-EE53-426D-9E86-B294D31EC6A9}" dt="2022-02-07T17:02:52.959" v="295"/>
          <ac:grpSpMkLst>
            <pc:docMk/>
            <pc:sldMk cId="263998596" sldId="282"/>
            <ac:grpSpMk id="13" creationId="{5A154F81-5450-4095-8DC7-FD007C65C699}"/>
          </ac:grpSpMkLst>
        </pc:grpChg>
        <pc:picChg chg="add mod">
          <ac:chgData name="Liliia Okolnycha (Contractor)" userId="54c4393f-243a-4354-bde0-e5c4270d894c" providerId="ADAL" clId="{16B33AF1-EE53-426D-9E86-B294D31EC6A9}" dt="2022-02-07T17:00:11.599" v="278" actId="1076"/>
          <ac:picMkLst>
            <pc:docMk/>
            <pc:sldMk cId="263998596" sldId="282"/>
            <ac:picMk id="4" creationId="{4A934310-057C-439B-96DF-87EC68425E80}"/>
          </ac:picMkLst>
        </pc:picChg>
        <pc:picChg chg="add mod">
          <ac:chgData name="Liliia Okolnycha (Contractor)" userId="54c4393f-243a-4354-bde0-e5c4270d894c" providerId="ADAL" clId="{16B33AF1-EE53-426D-9E86-B294D31EC6A9}" dt="2022-02-07T16:56:44.385" v="253" actId="1076"/>
          <ac:picMkLst>
            <pc:docMk/>
            <pc:sldMk cId="263998596" sldId="282"/>
            <ac:picMk id="10" creationId="{041F40C3-310F-4C8A-8D3F-B1C69A5CE824}"/>
          </ac:picMkLst>
        </pc:picChg>
      </pc:sldChg>
      <pc:sldChg chg="add del">
        <pc:chgData name="Liliia Okolnycha (Contractor)" userId="54c4393f-243a-4354-bde0-e5c4270d894c" providerId="ADAL" clId="{16B33AF1-EE53-426D-9E86-B294D31EC6A9}" dt="2022-02-07T16:31:22.455" v="219"/>
        <pc:sldMkLst>
          <pc:docMk/>
          <pc:sldMk cId="2365283009" sldId="282"/>
        </pc:sldMkLst>
      </pc:sldChg>
    </pc:docChg>
  </pc:docChgLst>
  <pc:docChgLst>
    <pc:chgData name="Liliia Okolnycha (Contractor)" userId="S::liliia_okolnycha@epam.com::54c4393f-243a-4354-bde0-e5c4270d894c" providerId="AD" clId="Web-{E1FDED66-2C5C-BB35-9959-D59640BA4F97}"/>
    <pc:docChg chg="modSld">
      <pc:chgData name="Liliia Okolnycha (Contractor)" userId="S::liliia_okolnycha@epam.com::54c4393f-243a-4354-bde0-e5c4270d894c" providerId="AD" clId="Web-{E1FDED66-2C5C-BB35-9959-D59640BA4F97}" dt="2022-02-08T08:12:01.675" v="1"/>
      <pc:docMkLst>
        <pc:docMk/>
      </pc:docMkLst>
      <pc:sldChg chg="addSp delSp">
        <pc:chgData name="Liliia Okolnycha (Contractor)" userId="S::liliia_okolnycha@epam.com::54c4393f-243a-4354-bde0-e5c4270d894c" providerId="AD" clId="Web-{E1FDED66-2C5C-BB35-9959-D59640BA4F97}" dt="2022-02-08T08:12:01.675" v="1"/>
        <pc:sldMkLst>
          <pc:docMk/>
          <pc:sldMk cId="263998596" sldId="282"/>
        </pc:sldMkLst>
        <pc:picChg chg="del">
          <ac:chgData name="Liliia Okolnycha (Contractor)" userId="S::liliia_okolnycha@epam.com::54c4393f-243a-4354-bde0-e5c4270d894c" providerId="AD" clId="Web-{E1FDED66-2C5C-BB35-9959-D59640BA4F97}" dt="2022-02-08T08:11:52.488" v="0"/>
          <ac:picMkLst>
            <pc:docMk/>
            <pc:sldMk cId="263998596" sldId="282"/>
            <ac:picMk id="4" creationId="{4A934310-057C-439B-96DF-87EC68425E80}"/>
          </ac:picMkLst>
        </pc:picChg>
        <pc:picChg chg="add">
          <ac:chgData name="Liliia Okolnycha (Contractor)" userId="S::liliia_okolnycha@epam.com::54c4393f-243a-4354-bde0-e5c4270d894c" providerId="AD" clId="Web-{E1FDED66-2C5C-BB35-9959-D59640BA4F97}" dt="2022-02-08T08:12:01.675" v="1"/>
          <ac:picMkLst>
            <pc:docMk/>
            <pc:sldMk cId="263998596" sldId="282"/>
            <ac:picMk id="5" creationId="{54416D28-2128-46AE-861C-F88E9B9AB11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F4B8A2F-F281-4CAF-A17F-B203CFA03B0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C248EF-7025-4947-8BCB-9D4BF69AA09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D94E8-0798-4565-9A8D-1F9A5523741C}" type="datetimeFigureOut">
              <a:rPr lang="en-US" smtClean="0"/>
              <a:t>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E9A402-D4FA-4EFC-8370-3A2B8CAFD14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C3E32-3932-4E4F-AF28-419BFDB4757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66FEC-0910-45A7-B37D-9F386E441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9186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4864C5-C74C-40BC-A179-F14E7803485A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k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73C5C-6F75-467F-A434-E45B7E2928E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70876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773C5C-6F75-467F-A434-E45B7E2928E3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61258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CBBCF1-082A-4C25-8FB9-379293EEC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19497D0-2CFA-4747-92A7-9AD4CD170F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7DD0DC-31CD-4EA9-944A-9BFF06D2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B19BA3-FEA6-4B74-B650-F876E8A88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AEF24D-C1E4-441E-A812-CC0D12DAE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20065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59C34B-F5AC-4E12-80D1-8B0AF27BD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FD8BE0-9C23-4C04-AA92-880F69B33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B86B527-F3A5-4F5A-BCBF-8125CBDAA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5378CE-3A5A-4897-88E9-02CDC79F0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76F11E-3B7B-4E4C-8ABC-7EA9F4D88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21362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E262D29-CAAA-4D81-B73A-1331E76707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638C7E7-5ECA-46FA-BF8B-7FC3E1F6C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6D42B8C-E4C9-44D0-8D6C-6A6F69CB8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67134AC-8AF3-43B6-91CF-EB669B36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F2C38F-C9B5-4C81-8461-C6ADEDA37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88490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7D9B0A-FD6A-4F84-8EC5-F5DEAF92F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C13781-DDD2-43E9-AB75-61A382912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A52F6A3-0319-4BD7-B04F-2C9CEA25B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6C3820-CC50-47FD-B69D-638882185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3936C0E-7435-413A-B553-AA113AE23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22127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51A57F-0BD0-4774-9CC1-0BB7AB9F5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25A6E0-5FCE-4F11-B1DA-224FCE0618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5F4A51-E215-4EAD-86BD-2F631C625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5C6223-D748-4491-AED6-A2E4B5925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F7632C-C0F3-4226-BB8D-94942D4D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7707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0C3B08-9015-4EFD-8532-948BA2ED3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7FB23E-E14D-4476-AE71-61FAF00381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876EBA-F713-406B-A40D-DA2CF6346E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3381D4-06A4-4B67-88F6-EE74D67E9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5EBEAB-3AB8-478B-A908-99B2BFDA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86277C1-9C2B-4B7E-8FBF-4131DBD92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44566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5696FA-8C4C-42C1-B4EA-21E3D87DF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DB4CB5-D3D6-40C0-A4F0-C33DF1AF6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983B4D4-9D9D-4D94-8384-7B778FD399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32658AB-E696-4840-879A-1CFCBCA76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4B26769-7187-4ABF-A3CF-87D25C39E8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8317E29-D3AE-4DA7-9C7C-807ED5DC9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DE55BE6-4F65-4C91-8CCD-9BC837774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78DCC2C-8C95-4514-BE60-24EFDBF64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93759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96BBD9-1A2D-47C6-AA5B-5A754B14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F1226B3-F4E5-4A65-BE10-7F55431C4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04DF922-4FD8-43E1-ABF6-C7EE542F9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AADF6C-5619-4116-A6AA-71D971FE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27811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ADAD8D5-FD00-479B-8BAC-C66EEBFEF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2A4F462-0A53-4289-913A-4339E023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0C2E900-0908-4A53-B042-D85AA5FDD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99217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78649C-F018-494F-BF08-D9E74FDF9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37F279-EF8C-4248-9040-258DC232D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5BE7B32-3494-4FEC-9A2A-0C271A904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5944C44-E4FA-4E33-B80A-A051FD807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AB40B67-7A2D-4F32-8854-0356BDA5D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C997C9-B337-4A39-ADB3-50CB100F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9822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0FE0D1-371A-4E4F-B94A-291C53133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23553D-FF4C-40CA-90DD-ECB1D37C5A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E900ACD-2F62-4107-89C8-C3437135D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4767CBE-B6DF-4CB8-981E-15B96601C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D705CE5-C209-40AB-A30C-21A43BA2E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7A2DC97-9285-4E80-8AE2-8BD7139F7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18475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3581A6-4BA8-4F75-BDA8-2E256933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uk-UA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25AC50-6A01-4F59-9483-8F732A4BE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uk-UA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8E9826-149B-4A11-8C45-3D138F27D6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E5853F-A338-4FEB-8F3D-70F0CD89C8C5}" type="datetimeFigureOut">
              <a:rPr lang="uk-UA" smtClean="0"/>
              <a:t>08.02.2022</a:t>
            </a:fld>
            <a:endParaRPr lang="uk-UA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AB0FEA9-3027-45AC-B99F-3B8406FC99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BBCD84-CB02-4E11-9290-3D24275082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AAFFC-3BF6-41F7-8656-E0A2B0E7F0B3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14313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3.mp4"/><Relationship Id="rId7" Type="http://schemas.openxmlformats.org/officeDocument/2006/relationships/image" Target="../media/image1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3.mp4"/><Relationship Id="rId7" Type="http://schemas.openxmlformats.org/officeDocument/2006/relationships/image" Target="../media/image15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5.mp4"/><Relationship Id="rId7" Type="http://schemas.openxmlformats.org/officeDocument/2006/relationships/image" Target="../media/image15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5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6.mp4"/><Relationship Id="rId7" Type="http://schemas.openxmlformats.org/officeDocument/2006/relationships/image" Target="../media/image16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6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17.png"/><Relationship Id="rId4" Type="http://schemas.openxmlformats.org/officeDocument/2006/relationships/image" Target="../media/image1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microsoft.com/office/2007/relationships/media" Target="../media/media7.mp4"/><Relationship Id="rId7" Type="http://schemas.openxmlformats.org/officeDocument/2006/relationships/image" Target="../media/image17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7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eksiiborys/snake-pygame-ekids202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hyperlink" Target="mailto:oleksii_borys@epam.com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8" name="Google Shape;183;p23">
            <a:extLst>
              <a:ext uri="{FF2B5EF4-FFF2-40B4-BE49-F238E27FC236}">
                <a16:creationId xmlns:a16="http://schemas.microsoft.com/office/drawing/2014/main" id="{FCDDBA7F-F29E-413A-9AFC-06F6B06642D4}"/>
              </a:ext>
            </a:extLst>
          </p:cNvPr>
          <p:cNvSpPr txBox="1">
            <a:spLocks/>
          </p:cNvSpPr>
          <p:nvPr/>
        </p:nvSpPr>
        <p:spPr>
          <a:xfrm>
            <a:off x="2389192" y="1228889"/>
            <a:ext cx="6606800" cy="237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rlow Semi Condensed Black" panose="00000A06000000000000" pitchFamily="2" charset="0"/>
                <a:ea typeface="DengXian" panose="020B0503020204020204" pitchFamily="2" charset="-122"/>
              </a:rPr>
              <a:t>eKids Workshop</a:t>
            </a:r>
          </a:p>
        </p:txBody>
      </p:sp>
      <p:sp>
        <p:nvSpPr>
          <p:cNvPr id="189" name="Google Shape;542;p54">
            <a:extLst>
              <a:ext uri="{FF2B5EF4-FFF2-40B4-BE49-F238E27FC236}">
                <a16:creationId xmlns:a16="http://schemas.microsoft.com/office/drawing/2014/main" id="{0BC2972A-967D-4D7B-B182-4DAF4BCCD002}"/>
              </a:ext>
            </a:extLst>
          </p:cNvPr>
          <p:cNvSpPr/>
          <p:nvPr/>
        </p:nvSpPr>
        <p:spPr>
          <a:xfrm>
            <a:off x="404120" y="590011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0" name="Google Shape;542;p54">
            <a:extLst>
              <a:ext uri="{FF2B5EF4-FFF2-40B4-BE49-F238E27FC236}">
                <a16:creationId xmlns:a16="http://schemas.microsoft.com/office/drawing/2014/main" id="{FE816FA2-4CC4-418C-9905-54B99845441F}"/>
              </a:ext>
            </a:extLst>
          </p:cNvPr>
          <p:cNvSpPr/>
          <p:nvPr/>
        </p:nvSpPr>
        <p:spPr>
          <a:xfrm>
            <a:off x="7291249" y="-66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1" name="Google Shape;542;p54">
            <a:extLst>
              <a:ext uri="{FF2B5EF4-FFF2-40B4-BE49-F238E27FC236}">
                <a16:creationId xmlns:a16="http://schemas.microsoft.com/office/drawing/2014/main" id="{72F35EDA-1382-4C7E-983F-97B5F2B351F2}"/>
              </a:ext>
            </a:extLst>
          </p:cNvPr>
          <p:cNvSpPr/>
          <p:nvPr/>
        </p:nvSpPr>
        <p:spPr>
          <a:xfrm>
            <a:off x="10693139" y="171579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387" name="Google Shape;433;p54">
            <a:extLst>
              <a:ext uri="{FF2B5EF4-FFF2-40B4-BE49-F238E27FC236}">
                <a16:creationId xmlns:a16="http://schemas.microsoft.com/office/drawing/2014/main" id="{1C487E79-E4CA-453D-AB75-2FDB0A95FD14}"/>
              </a:ext>
            </a:extLst>
          </p:cNvPr>
          <p:cNvGrpSpPr/>
          <p:nvPr/>
        </p:nvGrpSpPr>
        <p:grpSpPr>
          <a:xfrm>
            <a:off x="0" y="2953465"/>
            <a:ext cx="2573547" cy="2878655"/>
            <a:chOff x="11016213" y="5853720"/>
            <a:chExt cx="2012471" cy="2391463"/>
          </a:xfrm>
        </p:grpSpPr>
        <p:sp>
          <p:nvSpPr>
            <p:cNvPr id="388" name="Google Shape;434;p54">
              <a:extLst>
                <a:ext uri="{FF2B5EF4-FFF2-40B4-BE49-F238E27FC236}">
                  <a16:creationId xmlns:a16="http://schemas.microsoft.com/office/drawing/2014/main" id="{E5BB2CB9-E52F-496B-A01A-BE8ED113C057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9" name="Google Shape;435;p54">
              <a:extLst>
                <a:ext uri="{FF2B5EF4-FFF2-40B4-BE49-F238E27FC236}">
                  <a16:creationId xmlns:a16="http://schemas.microsoft.com/office/drawing/2014/main" id="{0161EC19-E840-4EAB-83FC-73CE75F4AD6A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436;p54">
              <a:extLst>
                <a:ext uri="{FF2B5EF4-FFF2-40B4-BE49-F238E27FC236}">
                  <a16:creationId xmlns:a16="http://schemas.microsoft.com/office/drawing/2014/main" id="{C2D48A4C-F3E6-413B-BF65-81889951199F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437;p54">
              <a:extLst>
                <a:ext uri="{FF2B5EF4-FFF2-40B4-BE49-F238E27FC236}">
                  <a16:creationId xmlns:a16="http://schemas.microsoft.com/office/drawing/2014/main" id="{F6D6B4CC-B147-4A12-B4A3-647B6B494659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438;p54">
              <a:extLst>
                <a:ext uri="{FF2B5EF4-FFF2-40B4-BE49-F238E27FC236}">
                  <a16:creationId xmlns:a16="http://schemas.microsoft.com/office/drawing/2014/main" id="{517EF298-20F3-4C0C-AEC4-0F063138F6B7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439;p54">
              <a:extLst>
                <a:ext uri="{FF2B5EF4-FFF2-40B4-BE49-F238E27FC236}">
                  <a16:creationId xmlns:a16="http://schemas.microsoft.com/office/drawing/2014/main" id="{AF1A6294-F8D1-43DE-84CC-42EDFEA02F25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440;p54">
              <a:extLst>
                <a:ext uri="{FF2B5EF4-FFF2-40B4-BE49-F238E27FC236}">
                  <a16:creationId xmlns:a16="http://schemas.microsoft.com/office/drawing/2014/main" id="{5EF54219-62A2-47E2-AC40-64FFEC7CD05D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5" name="Google Shape;441;p54">
              <a:extLst>
                <a:ext uri="{FF2B5EF4-FFF2-40B4-BE49-F238E27FC236}">
                  <a16:creationId xmlns:a16="http://schemas.microsoft.com/office/drawing/2014/main" id="{8C6BAE5E-2731-4D07-8149-E2E446719254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6" name="Google Shape;442;p54">
              <a:extLst>
                <a:ext uri="{FF2B5EF4-FFF2-40B4-BE49-F238E27FC236}">
                  <a16:creationId xmlns:a16="http://schemas.microsoft.com/office/drawing/2014/main" id="{C1C51191-2B92-4FBA-9BBD-31E004A165D3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443;p54">
              <a:extLst>
                <a:ext uri="{FF2B5EF4-FFF2-40B4-BE49-F238E27FC236}">
                  <a16:creationId xmlns:a16="http://schemas.microsoft.com/office/drawing/2014/main" id="{FDF6BBEE-F719-4D1E-BADE-55070C7F3388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8" name="Google Shape;444;p54">
              <a:extLst>
                <a:ext uri="{FF2B5EF4-FFF2-40B4-BE49-F238E27FC236}">
                  <a16:creationId xmlns:a16="http://schemas.microsoft.com/office/drawing/2014/main" id="{A7FE6358-5134-4DF5-A39C-4F115D97AE75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9" name="Google Shape;445;p54">
              <a:extLst>
                <a:ext uri="{FF2B5EF4-FFF2-40B4-BE49-F238E27FC236}">
                  <a16:creationId xmlns:a16="http://schemas.microsoft.com/office/drawing/2014/main" id="{B7094739-F37A-491D-B1AB-C74CD4B69036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0" name="Google Shape;446;p54">
              <a:extLst>
                <a:ext uri="{FF2B5EF4-FFF2-40B4-BE49-F238E27FC236}">
                  <a16:creationId xmlns:a16="http://schemas.microsoft.com/office/drawing/2014/main" id="{635E4128-A1C0-4C61-9999-F5B558B8A24C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47;p54">
              <a:extLst>
                <a:ext uri="{FF2B5EF4-FFF2-40B4-BE49-F238E27FC236}">
                  <a16:creationId xmlns:a16="http://schemas.microsoft.com/office/drawing/2014/main" id="{60CDAD1E-1714-4819-8A6E-EFA71EC6E196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2" name="Google Shape;448;p54">
              <a:extLst>
                <a:ext uri="{FF2B5EF4-FFF2-40B4-BE49-F238E27FC236}">
                  <a16:creationId xmlns:a16="http://schemas.microsoft.com/office/drawing/2014/main" id="{38306312-4E90-4BA7-BD09-9BEE14BC7FAC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3" name="Google Shape;449;p54">
              <a:extLst>
                <a:ext uri="{FF2B5EF4-FFF2-40B4-BE49-F238E27FC236}">
                  <a16:creationId xmlns:a16="http://schemas.microsoft.com/office/drawing/2014/main" id="{1145A287-1C3E-48FD-B716-566DD123723A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4" name="Google Shape;450;p54">
              <a:extLst>
                <a:ext uri="{FF2B5EF4-FFF2-40B4-BE49-F238E27FC236}">
                  <a16:creationId xmlns:a16="http://schemas.microsoft.com/office/drawing/2014/main" id="{8270E559-893C-4F63-8E65-F125FE006647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5" name="Google Shape;451;p54">
              <a:extLst>
                <a:ext uri="{FF2B5EF4-FFF2-40B4-BE49-F238E27FC236}">
                  <a16:creationId xmlns:a16="http://schemas.microsoft.com/office/drawing/2014/main" id="{36F0193C-0E6C-4268-9BC6-304D33D37EDE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6" name="Google Shape;452;p54">
              <a:extLst>
                <a:ext uri="{FF2B5EF4-FFF2-40B4-BE49-F238E27FC236}">
                  <a16:creationId xmlns:a16="http://schemas.microsoft.com/office/drawing/2014/main" id="{B5B68FAD-D424-4E9F-8785-61E384AFAF4B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7" name="Google Shape;453;p54">
              <a:extLst>
                <a:ext uri="{FF2B5EF4-FFF2-40B4-BE49-F238E27FC236}">
                  <a16:creationId xmlns:a16="http://schemas.microsoft.com/office/drawing/2014/main" id="{C68989CD-641D-4F60-971F-480B198762BC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8" name="Google Shape;454;p54">
              <a:extLst>
                <a:ext uri="{FF2B5EF4-FFF2-40B4-BE49-F238E27FC236}">
                  <a16:creationId xmlns:a16="http://schemas.microsoft.com/office/drawing/2014/main" id="{0D6DF547-B905-4FF3-99CA-3FB50530C3E2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9" name="Google Shape;455;p54">
              <a:extLst>
                <a:ext uri="{FF2B5EF4-FFF2-40B4-BE49-F238E27FC236}">
                  <a16:creationId xmlns:a16="http://schemas.microsoft.com/office/drawing/2014/main" id="{B9FA0D88-EE0D-4BC2-9D06-D667CAE02762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0" name="Google Shape;456;p54">
              <a:extLst>
                <a:ext uri="{FF2B5EF4-FFF2-40B4-BE49-F238E27FC236}">
                  <a16:creationId xmlns:a16="http://schemas.microsoft.com/office/drawing/2014/main" id="{9429FDB9-F19E-4BF1-9988-9072EA9B9DC9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1" name="Google Shape;457;p54">
              <a:extLst>
                <a:ext uri="{FF2B5EF4-FFF2-40B4-BE49-F238E27FC236}">
                  <a16:creationId xmlns:a16="http://schemas.microsoft.com/office/drawing/2014/main" id="{DF28DFAC-96C5-4FBE-9DA9-47526E17D147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2" name="Google Shape;458;p54">
              <a:extLst>
                <a:ext uri="{FF2B5EF4-FFF2-40B4-BE49-F238E27FC236}">
                  <a16:creationId xmlns:a16="http://schemas.microsoft.com/office/drawing/2014/main" id="{4EE4262C-9A71-46BF-AA2A-836FA5ACAE60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3" name="Google Shape;459;p54">
              <a:extLst>
                <a:ext uri="{FF2B5EF4-FFF2-40B4-BE49-F238E27FC236}">
                  <a16:creationId xmlns:a16="http://schemas.microsoft.com/office/drawing/2014/main" id="{9638DDDB-A7CC-4D06-B23C-43146B420734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" name="Google Shape;460;p54">
              <a:extLst>
                <a:ext uri="{FF2B5EF4-FFF2-40B4-BE49-F238E27FC236}">
                  <a16:creationId xmlns:a16="http://schemas.microsoft.com/office/drawing/2014/main" id="{A402FE54-0C50-488A-A001-31E85EE3BD3B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" name="Google Shape;461;p54">
              <a:extLst>
                <a:ext uri="{FF2B5EF4-FFF2-40B4-BE49-F238E27FC236}">
                  <a16:creationId xmlns:a16="http://schemas.microsoft.com/office/drawing/2014/main" id="{DB7841F3-28A0-43DD-89FA-5883402B050F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6" name="Google Shape;462;p54">
              <a:extLst>
                <a:ext uri="{FF2B5EF4-FFF2-40B4-BE49-F238E27FC236}">
                  <a16:creationId xmlns:a16="http://schemas.microsoft.com/office/drawing/2014/main" id="{C37F680D-7A02-4541-B093-95CE5FE589FA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63;p54">
              <a:extLst>
                <a:ext uri="{FF2B5EF4-FFF2-40B4-BE49-F238E27FC236}">
                  <a16:creationId xmlns:a16="http://schemas.microsoft.com/office/drawing/2014/main" id="{00864EF2-6F2C-45B4-A2C0-314E82196212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8" name="Google Shape;464;p54">
              <a:extLst>
                <a:ext uri="{FF2B5EF4-FFF2-40B4-BE49-F238E27FC236}">
                  <a16:creationId xmlns:a16="http://schemas.microsoft.com/office/drawing/2014/main" id="{2B1C64EE-EB98-4D60-9057-6DEEF944CAF2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9" name="Google Shape;465;p54">
              <a:extLst>
                <a:ext uri="{FF2B5EF4-FFF2-40B4-BE49-F238E27FC236}">
                  <a16:creationId xmlns:a16="http://schemas.microsoft.com/office/drawing/2014/main" id="{02E2DA37-E68D-47C8-9AE2-B0EA1A5B9E95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0" name="Google Shape;466;p54">
              <a:extLst>
                <a:ext uri="{FF2B5EF4-FFF2-40B4-BE49-F238E27FC236}">
                  <a16:creationId xmlns:a16="http://schemas.microsoft.com/office/drawing/2014/main" id="{28C2E433-FAB0-484B-85D6-AE226CF17FA7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1" name="Google Shape;467;p54">
              <a:extLst>
                <a:ext uri="{FF2B5EF4-FFF2-40B4-BE49-F238E27FC236}">
                  <a16:creationId xmlns:a16="http://schemas.microsoft.com/office/drawing/2014/main" id="{5E46B8A2-B06A-47A5-A7C4-95A236509C15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2" name="Google Shape;468;p54">
              <a:extLst>
                <a:ext uri="{FF2B5EF4-FFF2-40B4-BE49-F238E27FC236}">
                  <a16:creationId xmlns:a16="http://schemas.microsoft.com/office/drawing/2014/main" id="{67CA8054-9AFD-496B-8AB9-722E48E8B4D6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3" name="Google Shape;469;p54">
              <a:extLst>
                <a:ext uri="{FF2B5EF4-FFF2-40B4-BE49-F238E27FC236}">
                  <a16:creationId xmlns:a16="http://schemas.microsoft.com/office/drawing/2014/main" id="{974E8546-2ABF-4B2C-AEEA-D35C5AEECF94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4" name="Google Shape;470;p54">
              <a:extLst>
                <a:ext uri="{FF2B5EF4-FFF2-40B4-BE49-F238E27FC236}">
                  <a16:creationId xmlns:a16="http://schemas.microsoft.com/office/drawing/2014/main" id="{BAD35248-413C-4EAC-AA4F-7047859F766A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5" name="Google Shape;471;p54">
              <a:extLst>
                <a:ext uri="{FF2B5EF4-FFF2-40B4-BE49-F238E27FC236}">
                  <a16:creationId xmlns:a16="http://schemas.microsoft.com/office/drawing/2014/main" id="{9FFC1139-89A6-4FF9-A11B-688A160806A4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6" name="Google Shape;472;p54">
              <a:extLst>
                <a:ext uri="{FF2B5EF4-FFF2-40B4-BE49-F238E27FC236}">
                  <a16:creationId xmlns:a16="http://schemas.microsoft.com/office/drawing/2014/main" id="{E7F36AD0-6C77-4CE6-BEF6-5A609D2B1A21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7" name="Google Shape;473;p54">
              <a:extLst>
                <a:ext uri="{FF2B5EF4-FFF2-40B4-BE49-F238E27FC236}">
                  <a16:creationId xmlns:a16="http://schemas.microsoft.com/office/drawing/2014/main" id="{AE4B7631-B661-4175-A647-21B77431C285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8" name="Google Shape;474;p54">
              <a:extLst>
                <a:ext uri="{FF2B5EF4-FFF2-40B4-BE49-F238E27FC236}">
                  <a16:creationId xmlns:a16="http://schemas.microsoft.com/office/drawing/2014/main" id="{4BC9E7D6-0830-4854-9727-C1E2708E31D6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9" name="Google Shape;475;p54">
              <a:extLst>
                <a:ext uri="{FF2B5EF4-FFF2-40B4-BE49-F238E27FC236}">
                  <a16:creationId xmlns:a16="http://schemas.microsoft.com/office/drawing/2014/main" id="{A2B106D8-8E66-47C8-9B3B-DF3EBE8006CF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0" name="Google Shape;476;p54">
              <a:extLst>
                <a:ext uri="{FF2B5EF4-FFF2-40B4-BE49-F238E27FC236}">
                  <a16:creationId xmlns:a16="http://schemas.microsoft.com/office/drawing/2014/main" id="{BDA844C0-A402-4F48-8B4B-66FFA4DD8C8F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1" name="Google Shape;477;p54">
              <a:extLst>
                <a:ext uri="{FF2B5EF4-FFF2-40B4-BE49-F238E27FC236}">
                  <a16:creationId xmlns:a16="http://schemas.microsoft.com/office/drawing/2014/main" id="{A2F58E06-9310-4ECB-B628-A5F203A4A604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2" name="Google Shape;478;p54">
              <a:extLst>
                <a:ext uri="{FF2B5EF4-FFF2-40B4-BE49-F238E27FC236}">
                  <a16:creationId xmlns:a16="http://schemas.microsoft.com/office/drawing/2014/main" id="{CB43C123-1C12-4DAC-A74B-BE784B55EBB8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3" name="Google Shape;479;p54">
              <a:extLst>
                <a:ext uri="{FF2B5EF4-FFF2-40B4-BE49-F238E27FC236}">
                  <a16:creationId xmlns:a16="http://schemas.microsoft.com/office/drawing/2014/main" id="{2DB8438E-4179-42C7-B580-F68AD5E8B494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4" name="Google Shape;480;p54">
              <a:extLst>
                <a:ext uri="{FF2B5EF4-FFF2-40B4-BE49-F238E27FC236}">
                  <a16:creationId xmlns:a16="http://schemas.microsoft.com/office/drawing/2014/main" id="{D51463D5-AB9B-4902-93CA-01BCD2F07878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5" name="Google Shape;481;p54">
              <a:extLst>
                <a:ext uri="{FF2B5EF4-FFF2-40B4-BE49-F238E27FC236}">
                  <a16:creationId xmlns:a16="http://schemas.microsoft.com/office/drawing/2014/main" id="{147A9932-7F17-4ED2-B4A2-3871CAA3706A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6" name="Google Shape;482;p54">
              <a:extLst>
                <a:ext uri="{FF2B5EF4-FFF2-40B4-BE49-F238E27FC236}">
                  <a16:creationId xmlns:a16="http://schemas.microsoft.com/office/drawing/2014/main" id="{6FD12538-9954-46E0-A3E1-71209E1043C8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7" name="Google Shape;483;p54">
              <a:extLst>
                <a:ext uri="{FF2B5EF4-FFF2-40B4-BE49-F238E27FC236}">
                  <a16:creationId xmlns:a16="http://schemas.microsoft.com/office/drawing/2014/main" id="{12C7C201-B760-42E0-A1D3-CB5BED4293D6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8" name="Google Shape;484;p54">
              <a:extLst>
                <a:ext uri="{FF2B5EF4-FFF2-40B4-BE49-F238E27FC236}">
                  <a16:creationId xmlns:a16="http://schemas.microsoft.com/office/drawing/2014/main" id="{578EF752-1EEF-4A29-B1EE-90798B28E964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9" name="Google Shape;485;p54">
              <a:extLst>
                <a:ext uri="{FF2B5EF4-FFF2-40B4-BE49-F238E27FC236}">
                  <a16:creationId xmlns:a16="http://schemas.microsoft.com/office/drawing/2014/main" id="{C17696A6-973D-47D7-B0A7-AF674B59C138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0" name="Google Shape;486;p54">
              <a:extLst>
                <a:ext uri="{FF2B5EF4-FFF2-40B4-BE49-F238E27FC236}">
                  <a16:creationId xmlns:a16="http://schemas.microsoft.com/office/drawing/2014/main" id="{C34805A7-8E40-43EC-8C23-E164D4168186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1" name="Google Shape;487;p54">
              <a:extLst>
                <a:ext uri="{FF2B5EF4-FFF2-40B4-BE49-F238E27FC236}">
                  <a16:creationId xmlns:a16="http://schemas.microsoft.com/office/drawing/2014/main" id="{9AAAC8DD-DAD9-44C1-A9B1-1108F6570252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2" name="Google Shape;488;p54">
              <a:extLst>
                <a:ext uri="{FF2B5EF4-FFF2-40B4-BE49-F238E27FC236}">
                  <a16:creationId xmlns:a16="http://schemas.microsoft.com/office/drawing/2014/main" id="{2F6ECB3B-A3AF-4582-9452-1136DDD1886F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3" name="Google Shape;489;p54">
              <a:extLst>
                <a:ext uri="{FF2B5EF4-FFF2-40B4-BE49-F238E27FC236}">
                  <a16:creationId xmlns:a16="http://schemas.microsoft.com/office/drawing/2014/main" id="{25303D39-CA79-4738-8FCF-C3C577D51C98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4" name="Google Shape;490;p54">
              <a:extLst>
                <a:ext uri="{FF2B5EF4-FFF2-40B4-BE49-F238E27FC236}">
                  <a16:creationId xmlns:a16="http://schemas.microsoft.com/office/drawing/2014/main" id="{6175E7D2-901E-46E2-8724-23040EE62ACD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5" name="Google Shape;491;p54">
              <a:extLst>
                <a:ext uri="{FF2B5EF4-FFF2-40B4-BE49-F238E27FC236}">
                  <a16:creationId xmlns:a16="http://schemas.microsoft.com/office/drawing/2014/main" id="{E43150DC-D857-4BB0-88A5-788C8655D1A2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6" name="Google Shape;492;p54">
              <a:extLst>
                <a:ext uri="{FF2B5EF4-FFF2-40B4-BE49-F238E27FC236}">
                  <a16:creationId xmlns:a16="http://schemas.microsoft.com/office/drawing/2014/main" id="{3F87EBAB-0DE1-45B1-92C3-498F21C8E87E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7" name="Google Shape;493;p54">
              <a:extLst>
                <a:ext uri="{FF2B5EF4-FFF2-40B4-BE49-F238E27FC236}">
                  <a16:creationId xmlns:a16="http://schemas.microsoft.com/office/drawing/2014/main" id="{7B27C941-AF0D-4BBE-87C8-790BBE8075AF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8" name="Google Shape;494;p54">
              <a:extLst>
                <a:ext uri="{FF2B5EF4-FFF2-40B4-BE49-F238E27FC236}">
                  <a16:creationId xmlns:a16="http://schemas.microsoft.com/office/drawing/2014/main" id="{83976766-6AC8-4F13-9526-023D871CEB07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9" name="Google Shape;495;p54">
              <a:extLst>
                <a:ext uri="{FF2B5EF4-FFF2-40B4-BE49-F238E27FC236}">
                  <a16:creationId xmlns:a16="http://schemas.microsoft.com/office/drawing/2014/main" id="{EAE7DE55-2F95-447C-9693-7647B4387DD3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0" name="Google Shape;496;p54">
              <a:extLst>
                <a:ext uri="{FF2B5EF4-FFF2-40B4-BE49-F238E27FC236}">
                  <a16:creationId xmlns:a16="http://schemas.microsoft.com/office/drawing/2014/main" id="{2896C83C-4383-4444-A2E5-9C527C542402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1" name="Google Shape;497;p54">
              <a:extLst>
                <a:ext uri="{FF2B5EF4-FFF2-40B4-BE49-F238E27FC236}">
                  <a16:creationId xmlns:a16="http://schemas.microsoft.com/office/drawing/2014/main" id="{E0103886-FC84-4FCD-A8C4-A77E8451BC44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2" name="Google Shape;498;p54">
              <a:extLst>
                <a:ext uri="{FF2B5EF4-FFF2-40B4-BE49-F238E27FC236}">
                  <a16:creationId xmlns:a16="http://schemas.microsoft.com/office/drawing/2014/main" id="{C6AA500E-FCA4-4186-AD84-AB09BCF9DC2E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3" name="Google Shape;499;p54">
              <a:extLst>
                <a:ext uri="{FF2B5EF4-FFF2-40B4-BE49-F238E27FC236}">
                  <a16:creationId xmlns:a16="http://schemas.microsoft.com/office/drawing/2014/main" id="{7A57157E-D008-42C3-9888-3D76CE5393B4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4" name="Google Shape;500;p54">
              <a:extLst>
                <a:ext uri="{FF2B5EF4-FFF2-40B4-BE49-F238E27FC236}">
                  <a16:creationId xmlns:a16="http://schemas.microsoft.com/office/drawing/2014/main" id="{6E2F5D0E-15BD-4ADC-A43D-3A1D2AD348E0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5" name="Google Shape;501;p54">
              <a:extLst>
                <a:ext uri="{FF2B5EF4-FFF2-40B4-BE49-F238E27FC236}">
                  <a16:creationId xmlns:a16="http://schemas.microsoft.com/office/drawing/2014/main" id="{464EFAC1-A6C6-41D7-B60C-9870FA357F1D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6" name="Google Shape;502;p54">
              <a:extLst>
                <a:ext uri="{FF2B5EF4-FFF2-40B4-BE49-F238E27FC236}">
                  <a16:creationId xmlns:a16="http://schemas.microsoft.com/office/drawing/2014/main" id="{62A93CBC-C519-4F76-9664-4B4136EC9665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7" name="Google Shape;503;p54">
              <a:extLst>
                <a:ext uri="{FF2B5EF4-FFF2-40B4-BE49-F238E27FC236}">
                  <a16:creationId xmlns:a16="http://schemas.microsoft.com/office/drawing/2014/main" id="{F8342938-92A9-44D8-96E2-CCD50DA0139D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8" name="Google Shape;504;p54">
              <a:extLst>
                <a:ext uri="{FF2B5EF4-FFF2-40B4-BE49-F238E27FC236}">
                  <a16:creationId xmlns:a16="http://schemas.microsoft.com/office/drawing/2014/main" id="{50995BCE-E4D5-4D5F-A62F-D85EA596CF98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9" name="Google Shape;505;p54">
              <a:extLst>
                <a:ext uri="{FF2B5EF4-FFF2-40B4-BE49-F238E27FC236}">
                  <a16:creationId xmlns:a16="http://schemas.microsoft.com/office/drawing/2014/main" id="{CAD29074-8740-43D8-AE7D-5A021C2B2D9C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0" name="Google Shape;506;p54">
              <a:extLst>
                <a:ext uri="{FF2B5EF4-FFF2-40B4-BE49-F238E27FC236}">
                  <a16:creationId xmlns:a16="http://schemas.microsoft.com/office/drawing/2014/main" id="{EBAE95DB-24DF-423F-B769-5694A3C5FC4B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1" name="Google Shape;507;p54">
              <a:extLst>
                <a:ext uri="{FF2B5EF4-FFF2-40B4-BE49-F238E27FC236}">
                  <a16:creationId xmlns:a16="http://schemas.microsoft.com/office/drawing/2014/main" id="{0FECDBC0-E71E-4EF3-BBB7-7FE688259585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2" name="Google Shape;508;p54">
              <a:extLst>
                <a:ext uri="{FF2B5EF4-FFF2-40B4-BE49-F238E27FC236}">
                  <a16:creationId xmlns:a16="http://schemas.microsoft.com/office/drawing/2014/main" id="{B9C5D18D-04A1-4B3A-B4E5-81EE28F37CF7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3" name="Google Shape;509;p54">
              <a:extLst>
                <a:ext uri="{FF2B5EF4-FFF2-40B4-BE49-F238E27FC236}">
                  <a16:creationId xmlns:a16="http://schemas.microsoft.com/office/drawing/2014/main" id="{3C16BF9B-25DF-4148-BBB3-351E955868B6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4" name="Google Shape;510;p54">
              <a:extLst>
                <a:ext uri="{FF2B5EF4-FFF2-40B4-BE49-F238E27FC236}">
                  <a16:creationId xmlns:a16="http://schemas.microsoft.com/office/drawing/2014/main" id="{2D22D1DB-8B9A-42B3-BC2C-5A974D34E541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5" name="Google Shape;511;p54">
              <a:extLst>
                <a:ext uri="{FF2B5EF4-FFF2-40B4-BE49-F238E27FC236}">
                  <a16:creationId xmlns:a16="http://schemas.microsoft.com/office/drawing/2014/main" id="{F514995E-69B7-441A-BA54-684B6441E4E2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6" name="Google Shape;512;p54">
              <a:extLst>
                <a:ext uri="{FF2B5EF4-FFF2-40B4-BE49-F238E27FC236}">
                  <a16:creationId xmlns:a16="http://schemas.microsoft.com/office/drawing/2014/main" id="{305B3F63-7EA9-4DF1-99B4-8680DCA9CA52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7" name="Google Shape;513;p54">
              <a:extLst>
                <a:ext uri="{FF2B5EF4-FFF2-40B4-BE49-F238E27FC236}">
                  <a16:creationId xmlns:a16="http://schemas.microsoft.com/office/drawing/2014/main" id="{2338C87C-1BF7-4169-AED0-08E6893F2B70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8" name="Google Shape;514;p54">
              <a:extLst>
                <a:ext uri="{FF2B5EF4-FFF2-40B4-BE49-F238E27FC236}">
                  <a16:creationId xmlns:a16="http://schemas.microsoft.com/office/drawing/2014/main" id="{9D7B5EF1-B5CD-4637-92F7-29984EA244F9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9" name="Google Shape;515;p54">
              <a:extLst>
                <a:ext uri="{FF2B5EF4-FFF2-40B4-BE49-F238E27FC236}">
                  <a16:creationId xmlns:a16="http://schemas.microsoft.com/office/drawing/2014/main" id="{372FF10F-1BC0-43D3-ADAD-41D46CC5B9DA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0" name="Google Shape;516;p54">
              <a:extLst>
                <a:ext uri="{FF2B5EF4-FFF2-40B4-BE49-F238E27FC236}">
                  <a16:creationId xmlns:a16="http://schemas.microsoft.com/office/drawing/2014/main" id="{BD899FB1-1380-4F45-9AA1-F6901CF33772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1" name="Google Shape;517;p54">
              <a:extLst>
                <a:ext uri="{FF2B5EF4-FFF2-40B4-BE49-F238E27FC236}">
                  <a16:creationId xmlns:a16="http://schemas.microsoft.com/office/drawing/2014/main" id="{29E9CDBC-F296-4FAC-B813-18BD45919E67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2" name="Google Shape;518;p54">
              <a:extLst>
                <a:ext uri="{FF2B5EF4-FFF2-40B4-BE49-F238E27FC236}">
                  <a16:creationId xmlns:a16="http://schemas.microsoft.com/office/drawing/2014/main" id="{A099E472-5B52-47E2-B27B-1BF3DECBD96E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3" name="Google Shape;519;p54">
              <a:extLst>
                <a:ext uri="{FF2B5EF4-FFF2-40B4-BE49-F238E27FC236}">
                  <a16:creationId xmlns:a16="http://schemas.microsoft.com/office/drawing/2014/main" id="{20BCFA53-4AD2-45D8-A549-AB6438759468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4" name="Google Shape;520;p54">
              <a:extLst>
                <a:ext uri="{FF2B5EF4-FFF2-40B4-BE49-F238E27FC236}">
                  <a16:creationId xmlns:a16="http://schemas.microsoft.com/office/drawing/2014/main" id="{CD9901B8-A6AA-4CA1-A048-F62F831553CE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5" name="Google Shape;521;p54">
              <a:extLst>
                <a:ext uri="{FF2B5EF4-FFF2-40B4-BE49-F238E27FC236}">
                  <a16:creationId xmlns:a16="http://schemas.microsoft.com/office/drawing/2014/main" id="{2950B99A-8AC9-4DBB-BFFC-B20AB7AD52B4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6" name="Google Shape;522;p54">
              <a:extLst>
                <a:ext uri="{FF2B5EF4-FFF2-40B4-BE49-F238E27FC236}">
                  <a16:creationId xmlns:a16="http://schemas.microsoft.com/office/drawing/2014/main" id="{0F3682DA-D233-480F-9A3C-46C4B14AF5F3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7" name="Google Shape;523;p54">
              <a:extLst>
                <a:ext uri="{FF2B5EF4-FFF2-40B4-BE49-F238E27FC236}">
                  <a16:creationId xmlns:a16="http://schemas.microsoft.com/office/drawing/2014/main" id="{7F1C4416-1ACB-45A1-939A-64CF1D51DBD8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8" name="Google Shape;524;p54">
              <a:extLst>
                <a:ext uri="{FF2B5EF4-FFF2-40B4-BE49-F238E27FC236}">
                  <a16:creationId xmlns:a16="http://schemas.microsoft.com/office/drawing/2014/main" id="{001ADF8C-5E52-4EE5-87A6-9707BA3D904D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9" name="Google Shape;525;p54">
              <a:extLst>
                <a:ext uri="{FF2B5EF4-FFF2-40B4-BE49-F238E27FC236}">
                  <a16:creationId xmlns:a16="http://schemas.microsoft.com/office/drawing/2014/main" id="{BFA47002-064F-4C99-A5DD-F138936A72A8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0" name="Google Shape;526;p54">
              <a:extLst>
                <a:ext uri="{FF2B5EF4-FFF2-40B4-BE49-F238E27FC236}">
                  <a16:creationId xmlns:a16="http://schemas.microsoft.com/office/drawing/2014/main" id="{3A5DAF03-552A-40CE-8CCB-874EA681BAED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1" name="Google Shape;527;p54">
              <a:extLst>
                <a:ext uri="{FF2B5EF4-FFF2-40B4-BE49-F238E27FC236}">
                  <a16:creationId xmlns:a16="http://schemas.microsoft.com/office/drawing/2014/main" id="{CCC5BC53-9027-4497-8690-0D3E9C4EE8EA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2" name="Google Shape;528;p54">
              <a:extLst>
                <a:ext uri="{FF2B5EF4-FFF2-40B4-BE49-F238E27FC236}">
                  <a16:creationId xmlns:a16="http://schemas.microsoft.com/office/drawing/2014/main" id="{207B85D7-69DA-4723-A21A-CA3DA80AFE08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3" name="Google Shape;529;p54">
              <a:extLst>
                <a:ext uri="{FF2B5EF4-FFF2-40B4-BE49-F238E27FC236}">
                  <a16:creationId xmlns:a16="http://schemas.microsoft.com/office/drawing/2014/main" id="{5637AFA7-33DD-415E-A0A3-3B3478D01E18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4" name="Google Shape;530;p54">
              <a:extLst>
                <a:ext uri="{FF2B5EF4-FFF2-40B4-BE49-F238E27FC236}">
                  <a16:creationId xmlns:a16="http://schemas.microsoft.com/office/drawing/2014/main" id="{8F8EE74A-1158-4916-BD78-CF1DCD823215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5" name="Google Shape;531;p54">
              <a:extLst>
                <a:ext uri="{FF2B5EF4-FFF2-40B4-BE49-F238E27FC236}">
                  <a16:creationId xmlns:a16="http://schemas.microsoft.com/office/drawing/2014/main" id="{90B58805-3427-4863-9823-D05EC19296AE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6" name="Google Shape;532;p54">
              <a:extLst>
                <a:ext uri="{FF2B5EF4-FFF2-40B4-BE49-F238E27FC236}">
                  <a16:creationId xmlns:a16="http://schemas.microsoft.com/office/drawing/2014/main" id="{1FCB5EF2-B95E-47C7-A983-89236CC295A1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7" name="Google Shape;533;p54">
              <a:extLst>
                <a:ext uri="{FF2B5EF4-FFF2-40B4-BE49-F238E27FC236}">
                  <a16:creationId xmlns:a16="http://schemas.microsoft.com/office/drawing/2014/main" id="{BBE7C25F-C49E-426E-A0FB-2501883FF5C8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8" name="Google Shape;534;p54">
              <a:extLst>
                <a:ext uri="{FF2B5EF4-FFF2-40B4-BE49-F238E27FC236}">
                  <a16:creationId xmlns:a16="http://schemas.microsoft.com/office/drawing/2014/main" id="{257081DE-8306-404A-AEE4-65C1B386703C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9" name="Google Shape;535;p54">
              <a:extLst>
                <a:ext uri="{FF2B5EF4-FFF2-40B4-BE49-F238E27FC236}">
                  <a16:creationId xmlns:a16="http://schemas.microsoft.com/office/drawing/2014/main" id="{E0338C96-F204-4B81-BAE9-4BB27B9A84AA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0" name="Google Shape;536;p54">
              <a:extLst>
                <a:ext uri="{FF2B5EF4-FFF2-40B4-BE49-F238E27FC236}">
                  <a16:creationId xmlns:a16="http://schemas.microsoft.com/office/drawing/2014/main" id="{A0A34901-450A-44BB-ADA9-2074CB82A589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1" name="Google Shape;537;p54">
              <a:extLst>
                <a:ext uri="{FF2B5EF4-FFF2-40B4-BE49-F238E27FC236}">
                  <a16:creationId xmlns:a16="http://schemas.microsoft.com/office/drawing/2014/main" id="{4A872182-9E60-4EB1-A266-FDCA4AAD71F9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2" name="Google Shape;538;p54">
              <a:extLst>
                <a:ext uri="{FF2B5EF4-FFF2-40B4-BE49-F238E27FC236}">
                  <a16:creationId xmlns:a16="http://schemas.microsoft.com/office/drawing/2014/main" id="{BBD762E8-56A3-4420-92E4-7C5A0BA15EE2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3" name="Google Shape;539;p54">
              <a:extLst>
                <a:ext uri="{FF2B5EF4-FFF2-40B4-BE49-F238E27FC236}">
                  <a16:creationId xmlns:a16="http://schemas.microsoft.com/office/drawing/2014/main" id="{50F0930C-FBE3-463D-A871-953F066993C3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4" name="Google Shape;540;p54">
              <a:extLst>
                <a:ext uri="{FF2B5EF4-FFF2-40B4-BE49-F238E27FC236}">
                  <a16:creationId xmlns:a16="http://schemas.microsoft.com/office/drawing/2014/main" id="{3EC0941B-291F-408E-8A19-1D5180E84188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5" name="Google Shape;541;p54">
              <a:extLst>
                <a:ext uri="{FF2B5EF4-FFF2-40B4-BE49-F238E27FC236}">
                  <a16:creationId xmlns:a16="http://schemas.microsoft.com/office/drawing/2014/main" id="{D30E95FA-8089-47EE-A665-DDED8D952AAF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496" name="Google Shape;433;p54">
            <a:extLst>
              <a:ext uri="{FF2B5EF4-FFF2-40B4-BE49-F238E27FC236}">
                <a16:creationId xmlns:a16="http://schemas.microsoft.com/office/drawing/2014/main" id="{AA10AC80-D6AF-40DA-8149-72C160D51AD9}"/>
              </a:ext>
            </a:extLst>
          </p:cNvPr>
          <p:cNvGrpSpPr/>
          <p:nvPr/>
        </p:nvGrpSpPr>
        <p:grpSpPr>
          <a:xfrm>
            <a:off x="9698599" y="2660490"/>
            <a:ext cx="2573547" cy="2878655"/>
            <a:chOff x="11016213" y="5853720"/>
            <a:chExt cx="2012471" cy="2391463"/>
          </a:xfrm>
        </p:grpSpPr>
        <p:sp>
          <p:nvSpPr>
            <p:cNvPr id="497" name="Google Shape;434;p54">
              <a:extLst>
                <a:ext uri="{FF2B5EF4-FFF2-40B4-BE49-F238E27FC236}">
                  <a16:creationId xmlns:a16="http://schemas.microsoft.com/office/drawing/2014/main" id="{CE993777-C7CD-4878-B05B-616386AE56DD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8" name="Google Shape;435;p54">
              <a:extLst>
                <a:ext uri="{FF2B5EF4-FFF2-40B4-BE49-F238E27FC236}">
                  <a16:creationId xmlns:a16="http://schemas.microsoft.com/office/drawing/2014/main" id="{B40943C3-BABE-4CBA-8E75-570D188A30F8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9" name="Google Shape;436;p54">
              <a:extLst>
                <a:ext uri="{FF2B5EF4-FFF2-40B4-BE49-F238E27FC236}">
                  <a16:creationId xmlns:a16="http://schemas.microsoft.com/office/drawing/2014/main" id="{F503EFAA-0895-4AD2-99CA-DA9B8FB207C2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0" name="Google Shape;437;p54">
              <a:extLst>
                <a:ext uri="{FF2B5EF4-FFF2-40B4-BE49-F238E27FC236}">
                  <a16:creationId xmlns:a16="http://schemas.microsoft.com/office/drawing/2014/main" id="{E1553B64-DB1B-4AF3-823A-BB35CBF93214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1" name="Google Shape;438;p54">
              <a:extLst>
                <a:ext uri="{FF2B5EF4-FFF2-40B4-BE49-F238E27FC236}">
                  <a16:creationId xmlns:a16="http://schemas.microsoft.com/office/drawing/2014/main" id="{7255E08D-E6F1-4D6A-BC77-2AB02BB9052C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2" name="Google Shape;439;p54">
              <a:extLst>
                <a:ext uri="{FF2B5EF4-FFF2-40B4-BE49-F238E27FC236}">
                  <a16:creationId xmlns:a16="http://schemas.microsoft.com/office/drawing/2014/main" id="{AC36EF5F-6580-4C4B-AC6B-6316F6C3DF69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3" name="Google Shape;440;p54">
              <a:extLst>
                <a:ext uri="{FF2B5EF4-FFF2-40B4-BE49-F238E27FC236}">
                  <a16:creationId xmlns:a16="http://schemas.microsoft.com/office/drawing/2014/main" id="{63142EBE-8B97-4464-988D-85ED94D840CB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4" name="Google Shape;441;p54">
              <a:extLst>
                <a:ext uri="{FF2B5EF4-FFF2-40B4-BE49-F238E27FC236}">
                  <a16:creationId xmlns:a16="http://schemas.microsoft.com/office/drawing/2014/main" id="{0A72DDB8-6F6E-4EA1-9062-DC582FB7BCFA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5" name="Google Shape;442;p54">
              <a:extLst>
                <a:ext uri="{FF2B5EF4-FFF2-40B4-BE49-F238E27FC236}">
                  <a16:creationId xmlns:a16="http://schemas.microsoft.com/office/drawing/2014/main" id="{C0C7680A-5C83-461D-83DB-B4D3DB65F73C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6" name="Google Shape;443;p54">
              <a:extLst>
                <a:ext uri="{FF2B5EF4-FFF2-40B4-BE49-F238E27FC236}">
                  <a16:creationId xmlns:a16="http://schemas.microsoft.com/office/drawing/2014/main" id="{960A37F7-A180-4ECC-B351-B522A4E77387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7" name="Google Shape;444;p54">
              <a:extLst>
                <a:ext uri="{FF2B5EF4-FFF2-40B4-BE49-F238E27FC236}">
                  <a16:creationId xmlns:a16="http://schemas.microsoft.com/office/drawing/2014/main" id="{DD9ED540-0E03-4AA9-A216-487914B66B8B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8" name="Google Shape;445;p54">
              <a:extLst>
                <a:ext uri="{FF2B5EF4-FFF2-40B4-BE49-F238E27FC236}">
                  <a16:creationId xmlns:a16="http://schemas.microsoft.com/office/drawing/2014/main" id="{67315D4E-23D1-4133-A6A3-C708EFBDCC21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9" name="Google Shape;446;p54">
              <a:extLst>
                <a:ext uri="{FF2B5EF4-FFF2-40B4-BE49-F238E27FC236}">
                  <a16:creationId xmlns:a16="http://schemas.microsoft.com/office/drawing/2014/main" id="{AA6E1369-0EB0-48AD-913F-F5003A789A07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0" name="Google Shape;447;p54">
              <a:extLst>
                <a:ext uri="{FF2B5EF4-FFF2-40B4-BE49-F238E27FC236}">
                  <a16:creationId xmlns:a16="http://schemas.microsoft.com/office/drawing/2014/main" id="{B95C8698-B7CA-408A-BF08-6690BFB3CAF6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1" name="Google Shape;448;p54">
              <a:extLst>
                <a:ext uri="{FF2B5EF4-FFF2-40B4-BE49-F238E27FC236}">
                  <a16:creationId xmlns:a16="http://schemas.microsoft.com/office/drawing/2014/main" id="{C0CC0F4E-774A-4680-AA95-A86D6B18EEAA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2" name="Google Shape;449;p54">
              <a:extLst>
                <a:ext uri="{FF2B5EF4-FFF2-40B4-BE49-F238E27FC236}">
                  <a16:creationId xmlns:a16="http://schemas.microsoft.com/office/drawing/2014/main" id="{9C201578-4C48-42EE-ADAF-1581D67DF387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3" name="Google Shape;450;p54">
              <a:extLst>
                <a:ext uri="{FF2B5EF4-FFF2-40B4-BE49-F238E27FC236}">
                  <a16:creationId xmlns:a16="http://schemas.microsoft.com/office/drawing/2014/main" id="{BAFBD759-E17C-4852-AA5F-2DB8D393CAA2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4" name="Google Shape;451;p54">
              <a:extLst>
                <a:ext uri="{FF2B5EF4-FFF2-40B4-BE49-F238E27FC236}">
                  <a16:creationId xmlns:a16="http://schemas.microsoft.com/office/drawing/2014/main" id="{8C58E7E6-99CB-4EC6-85E7-EA37B950F0CE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5" name="Google Shape;452;p54">
              <a:extLst>
                <a:ext uri="{FF2B5EF4-FFF2-40B4-BE49-F238E27FC236}">
                  <a16:creationId xmlns:a16="http://schemas.microsoft.com/office/drawing/2014/main" id="{03A29C4D-0082-4FCC-A973-56B6ADC871A1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6" name="Google Shape;453;p54">
              <a:extLst>
                <a:ext uri="{FF2B5EF4-FFF2-40B4-BE49-F238E27FC236}">
                  <a16:creationId xmlns:a16="http://schemas.microsoft.com/office/drawing/2014/main" id="{B28B32EC-479F-4BD1-B4C6-6A591AB724EB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7" name="Google Shape;454;p54">
              <a:extLst>
                <a:ext uri="{FF2B5EF4-FFF2-40B4-BE49-F238E27FC236}">
                  <a16:creationId xmlns:a16="http://schemas.microsoft.com/office/drawing/2014/main" id="{670E78DB-6EDF-4A6F-A414-EC2BEA56B2F2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8" name="Google Shape;455;p54">
              <a:extLst>
                <a:ext uri="{FF2B5EF4-FFF2-40B4-BE49-F238E27FC236}">
                  <a16:creationId xmlns:a16="http://schemas.microsoft.com/office/drawing/2014/main" id="{DBAC0741-8D3B-4352-BAE8-C0B77F506DB2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9" name="Google Shape;456;p54">
              <a:extLst>
                <a:ext uri="{FF2B5EF4-FFF2-40B4-BE49-F238E27FC236}">
                  <a16:creationId xmlns:a16="http://schemas.microsoft.com/office/drawing/2014/main" id="{19823AC7-7F67-404B-A0C0-350C565BB6C5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0" name="Google Shape;457;p54">
              <a:extLst>
                <a:ext uri="{FF2B5EF4-FFF2-40B4-BE49-F238E27FC236}">
                  <a16:creationId xmlns:a16="http://schemas.microsoft.com/office/drawing/2014/main" id="{02DFDC6A-FB77-4550-8C48-C949F2EE2075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1" name="Google Shape;458;p54">
              <a:extLst>
                <a:ext uri="{FF2B5EF4-FFF2-40B4-BE49-F238E27FC236}">
                  <a16:creationId xmlns:a16="http://schemas.microsoft.com/office/drawing/2014/main" id="{8FC7A1DD-69DB-4711-9F10-0C9422597495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2" name="Google Shape;459;p54">
              <a:extLst>
                <a:ext uri="{FF2B5EF4-FFF2-40B4-BE49-F238E27FC236}">
                  <a16:creationId xmlns:a16="http://schemas.microsoft.com/office/drawing/2014/main" id="{CC24FA48-047E-4FE9-96AC-91E783FD489F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3" name="Google Shape;460;p54">
              <a:extLst>
                <a:ext uri="{FF2B5EF4-FFF2-40B4-BE49-F238E27FC236}">
                  <a16:creationId xmlns:a16="http://schemas.microsoft.com/office/drawing/2014/main" id="{096D0106-F0EA-470B-9098-81C594BB5EE0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4" name="Google Shape;461;p54">
              <a:extLst>
                <a:ext uri="{FF2B5EF4-FFF2-40B4-BE49-F238E27FC236}">
                  <a16:creationId xmlns:a16="http://schemas.microsoft.com/office/drawing/2014/main" id="{338C9365-2494-411E-8853-7987DFE6C112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5" name="Google Shape;462;p54">
              <a:extLst>
                <a:ext uri="{FF2B5EF4-FFF2-40B4-BE49-F238E27FC236}">
                  <a16:creationId xmlns:a16="http://schemas.microsoft.com/office/drawing/2014/main" id="{11D480EA-7D47-48C4-9B88-B5816653C1D1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6" name="Google Shape;463;p54">
              <a:extLst>
                <a:ext uri="{FF2B5EF4-FFF2-40B4-BE49-F238E27FC236}">
                  <a16:creationId xmlns:a16="http://schemas.microsoft.com/office/drawing/2014/main" id="{405DFA0D-866A-44C7-AF28-7C47A278EFA3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7" name="Google Shape;464;p54">
              <a:extLst>
                <a:ext uri="{FF2B5EF4-FFF2-40B4-BE49-F238E27FC236}">
                  <a16:creationId xmlns:a16="http://schemas.microsoft.com/office/drawing/2014/main" id="{E2C20116-8951-45FE-B84D-41AEB0A3C03F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8" name="Google Shape;465;p54">
              <a:extLst>
                <a:ext uri="{FF2B5EF4-FFF2-40B4-BE49-F238E27FC236}">
                  <a16:creationId xmlns:a16="http://schemas.microsoft.com/office/drawing/2014/main" id="{D65FAFED-0706-4854-BFF3-1DD49DCC2DEE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9" name="Google Shape;466;p54">
              <a:extLst>
                <a:ext uri="{FF2B5EF4-FFF2-40B4-BE49-F238E27FC236}">
                  <a16:creationId xmlns:a16="http://schemas.microsoft.com/office/drawing/2014/main" id="{8F1D8E2C-4607-4A81-87B8-EF2F39B1F689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0" name="Google Shape;467;p54">
              <a:extLst>
                <a:ext uri="{FF2B5EF4-FFF2-40B4-BE49-F238E27FC236}">
                  <a16:creationId xmlns:a16="http://schemas.microsoft.com/office/drawing/2014/main" id="{340C4992-1B28-41C4-8A12-4F351D36F063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1" name="Google Shape;468;p54">
              <a:extLst>
                <a:ext uri="{FF2B5EF4-FFF2-40B4-BE49-F238E27FC236}">
                  <a16:creationId xmlns:a16="http://schemas.microsoft.com/office/drawing/2014/main" id="{8D3C7143-5345-46F8-B9AB-5B5D01371102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2" name="Google Shape;469;p54">
              <a:extLst>
                <a:ext uri="{FF2B5EF4-FFF2-40B4-BE49-F238E27FC236}">
                  <a16:creationId xmlns:a16="http://schemas.microsoft.com/office/drawing/2014/main" id="{9CB4BDCB-3EFA-4E5A-B350-EC9E19AB189F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3" name="Google Shape;470;p54">
              <a:extLst>
                <a:ext uri="{FF2B5EF4-FFF2-40B4-BE49-F238E27FC236}">
                  <a16:creationId xmlns:a16="http://schemas.microsoft.com/office/drawing/2014/main" id="{EE7AE8D4-F532-4684-AA99-26A0A9617D5E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4" name="Google Shape;471;p54">
              <a:extLst>
                <a:ext uri="{FF2B5EF4-FFF2-40B4-BE49-F238E27FC236}">
                  <a16:creationId xmlns:a16="http://schemas.microsoft.com/office/drawing/2014/main" id="{1701EA93-3376-4B58-9441-5FF16BA1FADF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5" name="Google Shape;472;p54">
              <a:extLst>
                <a:ext uri="{FF2B5EF4-FFF2-40B4-BE49-F238E27FC236}">
                  <a16:creationId xmlns:a16="http://schemas.microsoft.com/office/drawing/2014/main" id="{9A19DC1D-90C2-4C46-AC68-BEF07778C206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6" name="Google Shape;473;p54">
              <a:extLst>
                <a:ext uri="{FF2B5EF4-FFF2-40B4-BE49-F238E27FC236}">
                  <a16:creationId xmlns:a16="http://schemas.microsoft.com/office/drawing/2014/main" id="{D2131E56-D23D-4601-9FEE-ED3F2F588E17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7" name="Google Shape;474;p54">
              <a:extLst>
                <a:ext uri="{FF2B5EF4-FFF2-40B4-BE49-F238E27FC236}">
                  <a16:creationId xmlns:a16="http://schemas.microsoft.com/office/drawing/2014/main" id="{C244D6AE-9FD2-47DF-B6F5-C6DD629CA287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8" name="Google Shape;475;p54">
              <a:extLst>
                <a:ext uri="{FF2B5EF4-FFF2-40B4-BE49-F238E27FC236}">
                  <a16:creationId xmlns:a16="http://schemas.microsoft.com/office/drawing/2014/main" id="{39B88985-1A36-459E-B1FD-A9C596E9CB37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9" name="Google Shape;476;p54">
              <a:extLst>
                <a:ext uri="{FF2B5EF4-FFF2-40B4-BE49-F238E27FC236}">
                  <a16:creationId xmlns:a16="http://schemas.microsoft.com/office/drawing/2014/main" id="{555D07E8-9E7C-4C7F-8CF5-94EE9DDDCADE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0" name="Google Shape;477;p54">
              <a:extLst>
                <a:ext uri="{FF2B5EF4-FFF2-40B4-BE49-F238E27FC236}">
                  <a16:creationId xmlns:a16="http://schemas.microsoft.com/office/drawing/2014/main" id="{9977E000-546C-415A-AC3E-AD851A217169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1" name="Google Shape;478;p54">
              <a:extLst>
                <a:ext uri="{FF2B5EF4-FFF2-40B4-BE49-F238E27FC236}">
                  <a16:creationId xmlns:a16="http://schemas.microsoft.com/office/drawing/2014/main" id="{21E3E00F-01C0-4CE5-A1B2-CA4BA93BEDB6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2" name="Google Shape;479;p54">
              <a:extLst>
                <a:ext uri="{FF2B5EF4-FFF2-40B4-BE49-F238E27FC236}">
                  <a16:creationId xmlns:a16="http://schemas.microsoft.com/office/drawing/2014/main" id="{791557C8-9F96-499F-A664-24116B22ACB1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3" name="Google Shape;480;p54">
              <a:extLst>
                <a:ext uri="{FF2B5EF4-FFF2-40B4-BE49-F238E27FC236}">
                  <a16:creationId xmlns:a16="http://schemas.microsoft.com/office/drawing/2014/main" id="{0AE906F2-7143-48DA-9C39-E4A3D031C3C1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4" name="Google Shape;481;p54">
              <a:extLst>
                <a:ext uri="{FF2B5EF4-FFF2-40B4-BE49-F238E27FC236}">
                  <a16:creationId xmlns:a16="http://schemas.microsoft.com/office/drawing/2014/main" id="{E999247E-C68D-4F47-B18C-4D083598D105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5" name="Google Shape;482;p54">
              <a:extLst>
                <a:ext uri="{FF2B5EF4-FFF2-40B4-BE49-F238E27FC236}">
                  <a16:creationId xmlns:a16="http://schemas.microsoft.com/office/drawing/2014/main" id="{F1941AC8-6AFE-48CD-A3EA-A9C6634987C4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6" name="Google Shape;483;p54">
              <a:extLst>
                <a:ext uri="{FF2B5EF4-FFF2-40B4-BE49-F238E27FC236}">
                  <a16:creationId xmlns:a16="http://schemas.microsoft.com/office/drawing/2014/main" id="{CB30AD3E-F245-412C-982F-243BC427B3BE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7" name="Google Shape;484;p54">
              <a:extLst>
                <a:ext uri="{FF2B5EF4-FFF2-40B4-BE49-F238E27FC236}">
                  <a16:creationId xmlns:a16="http://schemas.microsoft.com/office/drawing/2014/main" id="{ACEF0C63-C4B1-48BE-A916-10F7E3E74759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8" name="Google Shape;485;p54">
              <a:extLst>
                <a:ext uri="{FF2B5EF4-FFF2-40B4-BE49-F238E27FC236}">
                  <a16:creationId xmlns:a16="http://schemas.microsoft.com/office/drawing/2014/main" id="{A582DCF6-D994-4DE3-859A-08B0AFC220A3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9" name="Google Shape;486;p54">
              <a:extLst>
                <a:ext uri="{FF2B5EF4-FFF2-40B4-BE49-F238E27FC236}">
                  <a16:creationId xmlns:a16="http://schemas.microsoft.com/office/drawing/2014/main" id="{A359282A-4443-49A8-BBDE-0FD81374ED32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0" name="Google Shape;487;p54">
              <a:extLst>
                <a:ext uri="{FF2B5EF4-FFF2-40B4-BE49-F238E27FC236}">
                  <a16:creationId xmlns:a16="http://schemas.microsoft.com/office/drawing/2014/main" id="{5AA2DDE0-BD12-40D8-BBD3-DF95F699B181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1" name="Google Shape;488;p54">
              <a:extLst>
                <a:ext uri="{FF2B5EF4-FFF2-40B4-BE49-F238E27FC236}">
                  <a16:creationId xmlns:a16="http://schemas.microsoft.com/office/drawing/2014/main" id="{066895BC-D26E-4B67-AE09-F82E16DB8661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2" name="Google Shape;489;p54">
              <a:extLst>
                <a:ext uri="{FF2B5EF4-FFF2-40B4-BE49-F238E27FC236}">
                  <a16:creationId xmlns:a16="http://schemas.microsoft.com/office/drawing/2014/main" id="{5F98C66D-2546-449A-83A5-7D44CDC8E129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3" name="Google Shape;490;p54">
              <a:extLst>
                <a:ext uri="{FF2B5EF4-FFF2-40B4-BE49-F238E27FC236}">
                  <a16:creationId xmlns:a16="http://schemas.microsoft.com/office/drawing/2014/main" id="{2F46CA19-04C6-4D3C-BC28-3C16A2B3192A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4" name="Google Shape;491;p54">
              <a:extLst>
                <a:ext uri="{FF2B5EF4-FFF2-40B4-BE49-F238E27FC236}">
                  <a16:creationId xmlns:a16="http://schemas.microsoft.com/office/drawing/2014/main" id="{58DF4D69-4642-4111-90E6-5D0D483883D0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5" name="Google Shape;492;p54">
              <a:extLst>
                <a:ext uri="{FF2B5EF4-FFF2-40B4-BE49-F238E27FC236}">
                  <a16:creationId xmlns:a16="http://schemas.microsoft.com/office/drawing/2014/main" id="{0167C81F-1CEB-4C51-A38F-2A88F435B815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6" name="Google Shape;493;p54">
              <a:extLst>
                <a:ext uri="{FF2B5EF4-FFF2-40B4-BE49-F238E27FC236}">
                  <a16:creationId xmlns:a16="http://schemas.microsoft.com/office/drawing/2014/main" id="{E91707A2-06FE-4573-89A6-12A1FEA4C3BD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7" name="Google Shape;494;p54">
              <a:extLst>
                <a:ext uri="{FF2B5EF4-FFF2-40B4-BE49-F238E27FC236}">
                  <a16:creationId xmlns:a16="http://schemas.microsoft.com/office/drawing/2014/main" id="{5D8527EE-090E-4B8B-9BBF-F3A246270F53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8" name="Google Shape;495;p54">
              <a:extLst>
                <a:ext uri="{FF2B5EF4-FFF2-40B4-BE49-F238E27FC236}">
                  <a16:creationId xmlns:a16="http://schemas.microsoft.com/office/drawing/2014/main" id="{B1450FCC-05F0-4D00-B746-8D69B229D276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9" name="Google Shape;496;p54">
              <a:extLst>
                <a:ext uri="{FF2B5EF4-FFF2-40B4-BE49-F238E27FC236}">
                  <a16:creationId xmlns:a16="http://schemas.microsoft.com/office/drawing/2014/main" id="{DA238E53-3AA7-4979-B5F6-EF197BE1D95D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0" name="Google Shape;497;p54">
              <a:extLst>
                <a:ext uri="{FF2B5EF4-FFF2-40B4-BE49-F238E27FC236}">
                  <a16:creationId xmlns:a16="http://schemas.microsoft.com/office/drawing/2014/main" id="{975B77F0-F686-4ACF-965C-E3B4451EB7AD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1" name="Google Shape;498;p54">
              <a:extLst>
                <a:ext uri="{FF2B5EF4-FFF2-40B4-BE49-F238E27FC236}">
                  <a16:creationId xmlns:a16="http://schemas.microsoft.com/office/drawing/2014/main" id="{E5235D82-7960-4AF2-967E-A17D6C0CBD13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2" name="Google Shape;499;p54">
              <a:extLst>
                <a:ext uri="{FF2B5EF4-FFF2-40B4-BE49-F238E27FC236}">
                  <a16:creationId xmlns:a16="http://schemas.microsoft.com/office/drawing/2014/main" id="{0A02BE41-07EC-4FAE-B1B4-B022309D96E7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3" name="Google Shape;500;p54">
              <a:extLst>
                <a:ext uri="{FF2B5EF4-FFF2-40B4-BE49-F238E27FC236}">
                  <a16:creationId xmlns:a16="http://schemas.microsoft.com/office/drawing/2014/main" id="{849D2F06-8F2A-46F5-B30F-AACF40C5684F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4" name="Google Shape;501;p54">
              <a:extLst>
                <a:ext uri="{FF2B5EF4-FFF2-40B4-BE49-F238E27FC236}">
                  <a16:creationId xmlns:a16="http://schemas.microsoft.com/office/drawing/2014/main" id="{60A36CFD-2D8E-4A85-8453-424793E3EEE0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5" name="Google Shape;502;p54">
              <a:extLst>
                <a:ext uri="{FF2B5EF4-FFF2-40B4-BE49-F238E27FC236}">
                  <a16:creationId xmlns:a16="http://schemas.microsoft.com/office/drawing/2014/main" id="{5C422408-2E6D-497E-ABD2-9031C177C0E2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6" name="Google Shape;503;p54">
              <a:extLst>
                <a:ext uri="{FF2B5EF4-FFF2-40B4-BE49-F238E27FC236}">
                  <a16:creationId xmlns:a16="http://schemas.microsoft.com/office/drawing/2014/main" id="{5CA9E019-478E-475F-BBD3-2067F2AB8865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7" name="Google Shape;504;p54">
              <a:extLst>
                <a:ext uri="{FF2B5EF4-FFF2-40B4-BE49-F238E27FC236}">
                  <a16:creationId xmlns:a16="http://schemas.microsoft.com/office/drawing/2014/main" id="{9E3C65B0-A333-4FC0-97EE-5780B55F66AA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8" name="Google Shape;505;p54">
              <a:extLst>
                <a:ext uri="{FF2B5EF4-FFF2-40B4-BE49-F238E27FC236}">
                  <a16:creationId xmlns:a16="http://schemas.microsoft.com/office/drawing/2014/main" id="{2D941895-6025-4AA8-8E6D-0E102B8C2F42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9" name="Google Shape;506;p54">
              <a:extLst>
                <a:ext uri="{FF2B5EF4-FFF2-40B4-BE49-F238E27FC236}">
                  <a16:creationId xmlns:a16="http://schemas.microsoft.com/office/drawing/2014/main" id="{87221CD7-B81E-4C93-9FBE-DB4CA6B3CEDF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0" name="Google Shape;507;p54">
              <a:extLst>
                <a:ext uri="{FF2B5EF4-FFF2-40B4-BE49-F238E27FC236}">
                  <a16:creationId xmlns:a16="http://schemas.microsoft.com/office/drawing/2014/main" id="{ACE20386-E7F0-4D3B-B317-1B839EF2D0B4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1" name="Google Shape;508;p54">
              <a:extLst>
                <a:ext uri="{FF2B5EF4-FFF2-40B4-BE49-F238E27FC236}">
                  <a16:creationId xmlns:a16="http://schemas.microsoft.com/office/drawing/2014/main" id="{9F6B6741-51DD-467C-BA71-132EFDCE90C7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2" name="Google Shape;509;p54">
              <a:extLst>
                <a:ext uri="{FF2B5EF4-FFF2-40B4-BE49-F238E27FC236}">
                  <a16:creationId xmlns:a16="http://schemas.microsoft.com/office/drawing/2014/main" id="{0FA32A4C-574A-409F-96E8-69F2B135D6D9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3" name="Google Shape;510;p54">
              <a:extLst>
                <a:ext uri="{FF2B5EF4-FFF2-40B4-BE49-F238E27FC236}">
                  <a16:creationId xmlns:a16="http://schemas.microsoft.com/office/drawing/2014/main" id="{0EE3C12E-D00D-4A20-B227-653787E9AFDA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4" name="Google Shape;511;p54">
              <a:extLst>
                <a:ext uri="{FF2B5EF4-FFF2-40B4-BE49-F238E27FC236}">
                  <a16:creationId xmlns:a16="http://schemas.microsoft.com/office/drawing/2014/main" id="{6BD7A6B5-4801-466D-98D1-39B560E43613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5" name="Google Shape;512;p54">
              <a:extLst>
                <a:ext uri="{FF2B5EF4-FFF2-40B4-BE49-F238E27FC236}">
                  <a16:creationId xmlns:a16="http://schemas.microsoft.com/office/drawing/2014/main" id="{FE797B34-2A75-49E8-A037-94076470C6DA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6" name="Google Shape;513;p54">
              <a:extLst>
                <a:ext uri="{FF2B5EF4-FFF2-40B4-BE49-F238E27FC236}">
                  <a16:creationId xmlns:a16="http://schemas.microsoft.com/office/drawing/2014/main" id="{9E36EBAC-DEC5-4924-8D73-3E3BB756BEF5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7" name="Google Shape;514;p54">
              <a:extLst>
                <a:ext uri="{FF2B5EF4-FFF2-40B4-BE49-F238E27FC236}">
                  <a16:creationId xmlns:a16="http://schemas.microsoft.com/office/drawing/2014/main" id="{A51BF6C7-1061-421E-9C5D-61C8DDDD17C8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8" name="Google Shape;515;p54">
              <a:extLst>
                <a:ext uri="{FF2B5EF4-FFF2-40B4-BE49-F238E27FC236}">
                  <a16:creationId xmlns:a16="http://schemas.microsoft.com/office/drawing/2014/main" id="{59BDE4C4-634E-4713-86F8-488E7076FA83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9" name="Google Shape;516;p54">
              <a:extLst>
                <a:ext uri="{FF2B5EF4-FFF2-40B4-BE49-F238E27FC236}">
                  <a16:creationId xmlns:a16="http://schemas.microsoft.com/office/drawing/2014/main" id="{4D452ECF-21D6-4E5C-9E54-44F0E901CC8D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0" name="Google Shape;517;p54">
              <a:extLst>
                <a:ext uri="{FF2B5EF4-FFF2-40B4-BE49-F238E27FC236}">
                  <a16:creationId xmlns:a16="http://schemas.microsoft.com/office/drawing/2014/main" id="{E4CFC9BD-696D-4880-96D5-654CEBC5A360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1" name="Google Shape;518;p54">
              <a:extLst>
                <a:ext uri="{FF2B5EF4-FFF2-40B4-BE49-F238E27FC236}">
                  <a16:creationId xmlns:a16="http://schemas.microsoft.com/office/drawing/2014/main" id="{49A49DE6-41C0-4646-897F-0C6C3009D58D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2" name="Google Shape;519;p54">
              <a:extLst>
                <a:ext uri="{FF2B5EF4-FFF2-40B4-BE49-F238E27FC236}">
                  <a16:creationId xmlns:a16="http://schemas.microsoft.com/office/drawing/2014/main" id="{5DAC75E0-5173-401E-8E99-E9EB41C06ACD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3" name="Google Shape;520;p54">
              <a:extLst>
                <a:ext uri="{FF2B5EF4-FFF2-40B4-BE49-F238E27FC236}">
                  <a16:creationId xmlns:a16="http://schemas.microsoft.com/office/drawing/2014/main" id="{523C23DB-D3C7-404B-B90E-07F8E787AC0E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4" name="Google Shape;521;p54">
              <a:extLst>
                <a:ext uri="{FF2B5EF4-FFF2-40B4-BE49-F238E27FC236}">
                  <a16:creationId xmlns:a16="http://schemas.microsoft.com/office/drawing/2014/main" id="{17CA47BC-6AB2-4C9C-8797-4175136F519C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5" name="Google Shape;522;p54">
              <a:extLst>
                <a:ext uri="{FF2B5EF4-FFF2-40B4-BE49-F238E27FC236}">
                  <a16:creationId xmlns:a16="http://schemas.microsoft.com/office/drawing/2014/main" id="{5C7E42C6-763A-465C-A96B-A614D7FEB726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6" name="Google Shape;523;p54">
              <a:extLst>
                <a:ext uri="{FF2B5EF4-FFF2-40B4-BE49-F238E27FC236}">
                  <a16:creationId xmlns:a16="http://schemas.microsoft.com/office/drawing/2014/main" id="{8ADBE5B5-B362-4536-A829-F6A721E75380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7" name="Google Shape;524;p54">
              <a:extLst>
                <a:ext uri="{FF2B5EF4-FFF2-40B4-BE49-F238E27FC236}">
                  <a16:creationId xmlns:a16="http://schemas.microsoft.com/office/drawing/2014/main" id="{C71EE4E9-3095-4CD0-9D27-FEA654FF03B0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8" name="Google Shape;525;p54">
              <a:extLst>
                <a:ext uri="{FF2B5EF4-FFF2-40B4-BE49-F238E27FC236}">
                  <a16:creationId xmlns:a16="http://schemas.microsoft.com/office/drawing/2014/main" id="{A5AF6EC8-65A9-4AFA-8D5A-EDC0F730A88B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9" name="Google Shape;526;p54">
              <a:extLst>
                <a:ext uri="{FF2B5EF4-FFF2-40B4-BE49-F238E27FC236}">
                  <a16:creationId xmlns:a16="http://schemas.microsoft.com/office/drawing/2014/main" id="{0CC6A832-9A06-4BFA-B104-F73A5F3071AA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0" name="Google Shape;527;p54">
              <a:extLst>
                <a:ext uri="{FF2B5EF4-FFF2-40B4-BE49-F238E27FC236}">
                  <a16:creationId xmlns:a16="http://schemas.microsoft.com/office/drawing/2014/main" id="{EEC26FCA-09F0-4E6B-83C1-3DFD8E0FE706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1" name="Google Shape;528;p54">
              <a:extLst>
                <a:ext uri="{FF2B5EF4-FFF2-40B4-BE49-F238E27FC236}">
                  <a16:creationId xmlns:a16="http://schemas.microsoft.com/office/drawing/2014/main" id="{5DFCEE29-F0FA-48B1-A79C-84CA89CD98B5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2" name="Google Shape;529;p54">
              <a:extLst>
                <a:ext uri="{FF2B5EF4-FFF2-40B4-BE49-F238E27FC236}">
                  <a16:creationId xmlns:a16="http://schemas.microsoft.com/office/drawing/2014/main" id="{2C13E83B-D6D8-4AD5-8D63-0830B876FD71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3" name="Google Shape;530;p54">
              <a:extLst>
                <a:ext uri="{FF2B5EF4-FFF2-40B4-BE49-F238E27FC236}">
                  <a16:creationId xmlns:a16="http://schemas.microsoft.com/office/drawing/2014/main" id="{837E1790-843B-406F-A502-E5145B14E6FF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4" name="Google Shape;531;p54">
              <a:extLst>
                <a:ext uri="{FF2B5EF4-FFF2-40B4-BE49-F238E27FC236}">
                  <a16:creationId xmlns:a16="http://schemas.microsoft.com/office/drawing/2014/main" id="{2A0A8C71-A188-4558-801B-9E7520D8EA01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5" name="Google Shape;532;p54">
              <a:extLst>
                <a:ext uri="{FF2B5EF4-FFF2-40B4-BE49-F238E27FC236}">
                  <a16:creationId xmlns:a16="http://schemas.microsoft.com/office/drawing/2014/main" id="{46951ECC-2751-444F-849F-A0F1C781A3CC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6" name="Google Shape;533;p54">
              <a:extLst>
                <a:ext uri="{FF2B5EF4-FFF2-40B4-BE49-F238E27FC236}">
                  <a16:creationId xmlns:a16="http://schemas.microsoft.com/office/drawing/2014/main" id="{CA85A92F-1586-4DB2-B347-C410E6085257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7" name="Google Shape;534;p54">
              <a:extLst>
                <a:ext uri="{FF2B5EF4-FFF2-40B4-BE49-F238E27FC236}">
                  <a16:creationId xmlns:a16="http://schemas.microsoft.com/office/drawing/2014/main" id="{A8E6153B-E2BF-42C4-AF78-7B9CE02E0172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8" name="Google Shape;535;p54">
              <a:extLst>
                <a:ext uri="{FF2B5EF4-FFF2-40B4-BE49-F238E27FC236}">
                  <a16:creationId xmlns:a16="http://schemas.microsoft.com/office/drawing/2014/main" id="{88822E8B-1C83-4201-AAED-AA4BDA16B27A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9" name="Google Shape;536;p54">
              <a:extLst>
                <a:ext uri="{FF2B5EF4-FFF2-40B4-BE49-F238E27FC236}">
                  <a16:creationId xmlns:a16="http://schemas.microsoft.com/office/drawing/2014/main" id="{41A448DE-C177-474B-A6EE-B6EF8391F47D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0" name="Google Shape;537;p54">
              <a:extLst>
                <a:ext uri="{FF2B5EF4-FFF2-40B4-BE49-F238E27FC236}">
                  <a16:creationId xmlns:a16="http://schemas.microsoft.com/office/drawing/2014/main" id="{DAB2FB54-169A-460B-A86F-20B20BE8C645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1" name="Google Shape;538;p54">
              <a:extLst>
                <a:ext uri="{FF2B5EF4-FFF2-40B4-BE49-F238E27FC236}">
                  <a16:creationId xmlns:a16="http://schemas.microsoft.com/office/drawing/2014/main" id="{B6362537-A72B-43A4-9F78-1084E3ECA719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2" name="Google Shape;539;p54">
              <a:extLst>
                <a:ext uri="{FF2B5EF4-FFF2-40B4-BE49-F238E27FC236}">
                  <a16:creationId xmlns:a16="http://schemas.microsoft.com/office/drawing/2014/main" id="{5CB5892B-0702-46D9-9053-8C19C4C21791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3" name="Google Shape;540;p54">
              <a:extLst>
                <a:ext uri="{FF2B5EF4-FFF2-40B4-BE49-F238E27FC236}">
                  <a16:creationId xmlns:a16="http://schemas.microsoft.com/office/drawing/2014/main" id="{67883450-BB25-4C8A-93C3-0CF544DA7273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4" name="Google Shape;541;p54">
              <a:extLst>
                <a:ext uri="{FF2B5EF4-FFF2-40B4-BE49-F238E27FC236}">
                  <a16:creationId xmlns:a16="http://schemas.microsoft.com/office/drawing/2014/main" id="{F9491FC8-787A-40E0-9FEF-0238EEF99AEC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218" name="Google Shape;184;p23">
            <a:extLst>
              <a:ext uri="{FF2B5EF4-FFF2-40B4-BE49-F238E27FC236}">
                <a16:creationId xmlns:a16="http://schemas.microsoft.com/office/drawing/2014/main" id="{1B721C6D-B6EF-460E-A5F8-D88A92940752}"/>
              </a:ext>
            </a:extLst>
          </p:cNvPr>
          <p:cNvGrpSpPr/>
          <p:nvPr/>
        </p:nvGrpSpPr>
        <p:grpSpPr>
          <a:xfrm>
            <a:off x="5732480" y="2583198"/>
            <a:ext cx="5612164" cy="3904459"/>
            <a:chOff x="4078565" y="1938129"/>
            <a:chExt cx="4209122" cy="2928344"/>
          </a:xfrm>
        </p:grpSpPr>
        <p:sp>
          <p:nvSpPr>
            <p:cNvPr id="221" name="Google Shape;187;p23">
              <a:extLst>
                <a:ext uri="{FF2B5EF4-FFF2-40B4-BE49-F238E27FC236}">
                  <a16:creationId xmlns:a16="http://schemas.microsoft.com/office/drawing/2014/main" id="{23B3CB50-7FCF-4E8E-8175-96B1C1793689}"/>
                </a:ext>
              </a:extLst>
            </p:cNvPr>
            <p:cNvSpPr/>
            <p:nvPr/>
          </p:nvSpPr>
          <p:spPr>
            <a:xfrm flipH="1">
              <a:off x="4078565" y="4687238"/>
              <a:ext cx="4209122" cy="179235"/>
            </a:xfrm>
            <a:custGeom>
              <a:avLst/>
              <a:gdLst/>
              <a:ahLst/>
              <a:cxnLst/>
              <a:rect l="l" t="t" r="r" b="b"/>
              <a:pathLst>
                <a:path w="73786" h="3142" extrusionOk="0">
                  <a:moveTo>
                    <a:pt x="36891" y="1"/>
                  </a:moveTo>
                  <a:cubicBezTo>
                    <a:pt x="16515" y="1"/>
                    <a:pt x="0" y="704"/>
                    <a:pt x="0" y="1570"/>
                  </a:cubicBezTo>
                  <a:cubicBezTo>
                    <a:pt x="0" y="2438"/>
                    <a:pt x="16515" y="3141"/>
                    <a:pt x="36891" y="3141"/>
                  </a:cubicBezTo>
                  <a:cubicBezTo>
                    <a:pt x="57267" y="3141"/>
                    <a:pt x="73786" y="2438"/>
                    <a:pt x="73786" y="1570"/>
                  </a:cubicBezTo>
                  <a:cubicBezTo>
                    <a:pt x="73786" y="704"/>
                    <a:pt x="57267" y="1"/>
                    <a:pt x="36891" y="1"/>
                  </a:cubicBez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223" name="Google Shape;188;p23">
              <a:extLst>
                <a:ext uri="{FF2B5EF4-FFF2-40B4-BE49-F238E27FC236}">
                  <a16:creationId xmlns:a16="http://schemas.microsoft.com/office/drawing/2014/main" id="{27556EAF-E138-4D6D-9DE9-2F867D3D7714}"/>
                </a:ext>
              </a:extLst>
            </p:cNvPr>
            <p:cNvGrpSpPr/>
            <p:nvPr/>
          </p:nvGrpSpPr>
          <p:grpSpPr>
            <a:xfrm>
              <a:off x="5921198" y="1938129"/>
              <a:ext cx="2158899" cy="2868100"/>
              <a:chOff x="5921198" y="1938129"/>
              <a:chExt cx="2158899" cy="2868100"/>
            </a:xfrm>
          </p:grpSpPr>
          <p:sp>
            <p:nvSpPr>
              <p:cNvPr id="294" name="Google Shape;189;p23">
                <a:extLst>
                  <a:ext uri="{FF2B5EF4-FFF2-40B4-BE49-F238E27FC236}">
                    <a16:creationId xmlns:a16="http://schemas.microsoft.com/office/drawing/2014/main" id="{B90A4487-9252-4443-8EDA-0C2401551C36}"/>
                  </a:ext>
                </a:extLst>
              </p:cNvPr>
              <p:cNvSpPr/>
              <p:nvPr/>
            </p:nvSpPr>
            <p:spPr>
              <a:xfrm flipH="1">
                <a:off x="7047405" y="2721884"/>
                <a:ext cx="605304" cy="614032"/>
              </a:xfrm>
              <a:custGeom>
                <a:avLst/>
                <a:gdLst/>
                <a:ahLst/>
                <a:cxnLst/>
                <a:rect l="l" t="t" r="r" b="b"/>
                <a:pathLst>
                  <a:path w="10611" h="10764" extrusionOk="0">
                    <a:moveTo>
                      <a:pt x="9692" y="0"/>
                    </a:moveTo>
                    <a:cubicBezTo>
                      <a:pt x="7656" y="0"/>
                      <a:pt x="0" y="3688"/>
                      <a:pt x="1653" y="7106"/>
                    </a:cubicBezTo>
                    <a:cubicBezTo>
                      <a:pt x="3117" y="10123"/>
                      <a:pt x="5374" y="10763"/>
                      <a:pt x="6296" y="10763"/>
                    </a:cubicBezTo>
                    <a:cubicBezTo>
                      <a:pt x="6451" y="10763"/>
                      <a:pt x="6568" y="10745"/>
                      <a:pt x="6637" y="10717"/>
                    </a:cubicBezTo>
                    <a:cubicBezTo>
                      <a:pt x="7112" y="10519"/>
                      <a:pt x="7924" y="9888"/>
                      <a:pt x="7784" y="9365"/>
                    </a:cubicBezTo>
                    <a:cubicBezTo>
                      <a:pt x="7644" y="8840"/>
                      <a:pt x="5937" y="6491"/>
                      <a:pt x="7518" y="4979"/>
                    </a:cubicBezTo>
                    <a:cubicBezTo>
                      <a:pt x="9099" y="3466"/>
                      <a:pt x="10037" y="3384"/>
                      <a:pt x="10324" y="2097"/>
                    </a:cubicBezTo>
                    <a:cubicBezTo>
                      <a:pt x="10611" y="811"/>
                      <a:pt x="10337" y="80"/>
                      <a:pt x="9874" y="12"/>
                    </a:cubicBezTo>
                    <a:cubicBezTo>
                      <a:pt x="9820" y="4"/>
                      <a:pt x="9759" y="0"/>
                      <a:pt x="9692" y="0"/>
                    </a:cubicBezTo>
                    <a:close/>
                  </a:path>
                </a:pathLst>
              </a:custGeom>
              <a:solidFill>
                <a:srgbClr val="D45D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5" name="Google Shape;190;p23">
                <a:extLst>
                  <a:ext uri="{FF2B5EF4-FFF2-40B4-BE49-F238E27FC236}">
                    <a16:creationId xmlns:a16="http://schemas.microsoft.com/office/drawing/2014/main" id="{CE26D856-2A20-43FD-932C-FBB009C23959}"/>
                  </a:ext>
                </a:extLst>
              </p:cNvPr>
              <p:cNvSpPr/>
              <p:nvPr/>
            </p:nvSpPr>
            <p:spPr>
              <a:xfrm flipH="1">
                <a:off x="7458478" y="4134913"/>
                <a:ext cx="621619" cy="603935"/>
              </a:xfrm>
              <a:custGeom>
                <a:avLst/>
                <a:gdLst/>
                <a:ahLst/>
                <a:cxnLst/>
                <a:rect l="l" t="t" r="r" b="b"/>
                <a:pathLst>
                  <a:path w="10897" h="10587" extrusionOk="0">
                    <a:moveTo>
                      <a:pt x="4120" y="1"/>
                    </a:moveTo>
                    <a:lnTo>
                      <a:pt x="686" y="4538"/>
                    </a:lnTo>
                    <a:cubicBezTo>
                      <a:pt x="273" y="5135"/>
                      <a:pt x="0" y="7866"/>
                      <a:pt x="2239" y="9439"/>
                    </a:cubicBezTo>
                    <a:cubicBezTo>
                      <a:pt x="3470" y="10304"/>
                      <a:pt x="4559" y="10587"/>
                      <a:pt x="5432" y="10587"/>
                    </a:cubicBezTo>
                    <a:cubicBezTo>
                      <a:pt x="6595" y="10587"/>
                      <a:pt x="7375" y="10086"/>
                      <a:pt x="7599" y="9788"/>
                    </a:cubicBezTo>
                    <a:lnTo>
                      <a:pt x="10897" y="5436"/>
                    </a:lnTo>
                    <a:lnTo>
                      <a:pt x="4120" y="1"/>
                    </a:ln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6" name="Google Shape;191;p23">
                <a:extLst>
                  <a:ext uri="{FF2B5EF4-FFF2-40B4-BE49-F238E27FC236}">
                    <a16:creationId xmlns:a16="http://schemas.microsoft.com/office/drawing/2014/main" id="{F8E4148A-531C-4056-99AD-55E77FF2716C}"/>
                  </a:ext>
                </a:extLst>
              </p:cNvPr>
              <p:cNvSpPr/>
              <p:nvPr/>
            </p:nvSpPr>
            <p:spPr>
              <a:xfrm flipH="1">
                <a:off x="6228560" y="2838999"/>
                <a:ext cx="34512" cy="4346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762" extrusionOk="0">
                    <a:moveTo>
                      <a:pt x="417" y="0"/>
                    </a:moveTo>
                    <a:lnTo>
                      <a:pt x="1" y="547"/>
                    </a:lnTo>
                    <a:lnTo>
                      <a:pt x="232" y="638"/>
                    </a:lnTo>
                    <a:cubicBezTo>
                      <a:pt x="246" y="646"/>
                      <a:pt x="256" y="663"/>
                      <a:pt x="250" y="679"/>
                    </a:cubicBezTo>
                    <a:lnTo>
                      <a:pt x="229" y="731"/>
                    </a:lnTo>
                    <a:lnTo>
                      <a:pt x="301" y="758"/>
                    </a:lnTo>
                    <a:cubicBezTo>
                      <a:pt x="305" y="761"/>
                      <a:pt x="311" y="761"/>
                      <a:pt x="314" y="761"/>
                    </a:cubicBezTo>
                    <a:cubicBezTo>
                      <a:pt x="325" y="761"/>
                      <a:pt x="338" y="755"/>
                      <a:pt x="346" y="741"/>
                    </a:cubicBezTo>
                    <a:lnTo>
                      <a:pt x="598" y="106"/>
                    </a:lnTo>
                    <a:cubicBezTo>
                      <a:pt x="604" y="89"/>
                      <a:pt x="595" y="72"/>
                      <a:pt x="581" y="65"/>
                    </a:cubicBezTo>
                    <a:lnTo>
                      <a:pt x="417" y="0"/>
                    </a:lnTo>
                    <a:close/>
                  </a:path>
                </a:pathLst>
              </a:custGeom>
              <a:solidFill>
                <a:srgbClr val="F4D19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7" name="Google Shape;192;p23">
                <a:extLst>
                  <a:ext uri="{FF2B5EF4-FFF2-40B4-BE49-F238E27FC236}">
                    <a16:creationId xmlns:a16="http://schemas.microsoft.com/office/drawing/2014/main" id="{144DD41A-35F2-448A-86BB-C58CD37B9DDB}"/>
                  </a:ext>
                </a:extLst>
              </p:cNvPr>
              <p:cNvSpPr/>
              <p:nvPr/>
            </p:nvSpPr>
            <p:spPr>
              <a:xfrm flipH="1">
                <a:off x="6249952" y="2874197"/>
                <a:ext cx="35938" cy="40958"/>
              </a:xfrm>
              <a:custGeom>
                <a:avLst/>
                <a:gdLst/>
                <a:ahLst/>
                <a:cxnLst/>
                <a:rect l="l" t="t" r="r" b="b"/>
                <a:pathLst>
                  <a:path w="630" h="718" extrusionOk="0">
                    <a:moveTo>
                      <a:pt x="346" y="1"/>
                    </a:moveTo>
                    <a:lnTo>
                      <a:pt x="1" y="456"/>
                    </a:lnTo>
                    <a:lnTo>
                      <a:pt x="141" y="510"/>
                    </a:lnTo>
                    <a:cubicBezTo>
                      <a:pt x="158" y="517"/>
                      <a:pt x="169" y="537"/>
                      <a:pt x="161" y="554"/>
                    </a:cubicBezTo>
                    <a:lnTo>
                      <a:pt x="131" y="629"/>
                    </a:lnTo>
                    <a:lnTo>
                      <a:pt x="353" y="718"/>
                    </a:lnTo>
                    <a:lnTo>
                      <a:pt x="366" y="718"/>
                    </a:lnTo>
                    <a:cubicBezTo>
                      <a:pt x="380" y="718"/>
                      <a:pt x="390" y="711"/>
                      <a:pt x="397" y="697"/>
                    </a:cubicBezTo>
                    <a:lnTo>
                      <a:pt x="629" y="114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F4D19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8" name="Google Shape;193;p23">
                <a:extLst>
                  <a:ext uri="{FF2B5EF4-FFF2-40B4-BE49-F238E27FC236}">
                    <a16:creationId xmlns:a16="http://schemas.microsoft.com/office/drawing/2014/main" id="{EFBBF22E-3FD5-4DCF-816A-51AC6992A523}"/>
                  </a:ext>
                </a:extLst>
              </p:cNvPr>
              <p:cNvSpPr/>
              <p:nvPr/>
            </p:nvSpPr>
            <p:spPr>
              <a:xfrm flipH="1">
                <a:off x="6248412" y="2870146"/>
                <a:ext cx="17798" cy="1055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85" extrusionOk="0">
                    <a:moveTo>
                      <a:pt x="56" y="1"/>
                    </a:moveTo>
                    <a:lnTo>
                      <a:pt x="1" y="72"/>
                    </a:lnTo>
                    <a:lnTo>
                      <a:pt x="284" y="185"/>
                    </a:lnTo>
                    <a:lnTo>
                      <a:pt x="305" y="133"/>
                    </a:lnTo>
                    <a:cubicBezTo>
                      <a:pt x="311" y="117"/>
                      <a:pt x="301" y="100"/>
                      <a:pt x="287" y="92"/>
                    </a:cubicBezTo>
                    <a:lnTo>
                      <a:pt x="56" y="1"/>
                    </a:lnTo>
                    <a:close/>
                  </a:path>
                </a:pathLst>
              </a:custGeom>
              <a:solidFill>
                <a:srgbClr val="F4BB6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99" name="Google Shape;194;p23">
                <a:extLst>
                  <a:ext uri="{FF2B5EF4-FFF2-40B4-BE49-F238E27FC236}">
                    <a16:creationId xmlns:a16="http://schemas.microsoft.com/office/drawing/2014/main" id="{531B97F3-ED2E-45D3-B031-2E2DB1FE4E99}"/>
                  </a:ext>
                </a:extLst>
              </p:cNvPr>
              <p:cNvSpPr/>
              <p:nvPr/>
            </p:nvSpPr>
            <p:spPr>
              <a:xfrm flipH="1">
                <a:off x="6278361" y="2905401"/>
                <a:ext cx="34170" cy="37821"/>
              </a:xfrm>
              <a:custGeom>
                <a:avLst/>
                <a:gdLst/>
                <a:ahLst/>
                <a:cxnLst/>
                <a:rect l="l" t="t" r="r" b="b"/>
                <a:pathLst>
                  <a:path w="599" h="663" extrusionOk="0">
                    <a:moveTo>
                      <a:pt x="400" y="0"/>
                    </a:moveTo>
                    <a:lnTo>
                      <a:pt x="1" y="526"/>
                    </a:lnTo>
                    <a:lnTo>
                      <a:pt x="332" y="659"/>
                    </a:lnTo>
                    <a:cubicBezTo>
                      <a:pt x="335" y="659"/>
                      <a:pt x="338" y="662"/>
                      <a:pt x="345" y="662"/>
                    </a:cubicBezTo>
                    <a:cubicBezTo>
                      <a:pt x="356" y="662"/>
                      <a:pt x="369" y="652"/>
                      <a:pt x="373" y="642"/>
                    </a:cubicBezTo>
                    <a:lnTo>
                      <a:pt x="598" y="82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F4D19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0" name="Google Shape;195;p23">
                <a:extLst>
                  <a:ext uri="{FF2B5EF4-FFF2-40B4-BE49-F238E27FC236}">
                    <a16:creationId xmlns:a16="http://schemas.microsoft.com/office/drawing/2014/main" id="{A6B172DD-EF0C-4001-8F2F-F45AFC83A653}"/>
                  </a:ext>
                </a:extLst>
              </p:cNvPr>
              <p:cNvSpPr/>
              <p:nvPr/>
            </p:nvSpPr>
            <p:spPr>
              <a:xfrm flipH="1">
                <a:off x="6276250" y="2900153"/>
                <a:ext cx="13520" cy="9983"/>
              </a:xfrm>
              <a:custGeom>
                <a:avLst/>
                <a:gdLst/>
                <a:ahLst/>
                <a:cxnLst/>
                <a:rect l="l" t="t" r="r" b="b"/>
                <a:pathLst>
                  <a:path w="237" h="175" extrusionOk="0">
                    <a:moveTo>
                      <a:pt x="69" y="1"/>
                    </a:moveTo>
                    <a:lnTo>
                      <a:pt x="1" y="92"/>
                    </a:lnTo>
                    <a:lnTo>
                      <a:pt x="199" y="174"/>
                    </a:lnTo>
                    <a:lnTo>
                      <a:pt x="229" y="99"/>
                    </a:lnTo>
                    <a:cubicBezTo>
                      <a:pt x="237" y="82"/>
                      <a:pt x="226" y="62"/>
                      <a:pt x="209" y="55"/>
                    </a:cubicBezTo>
                    <a:lnTo>
                      <a:pt x="69" y="1"/>
                    </a:lnTo>
                    <a:close/>
                  </a:path>
                </a:pathLst>
              </a:custGeom>
              <a:solidFill>
                <a:srgbClr val="F4BB6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1" name="Google Shape;196;p23">
                <a:extLst>
                  <a:ext uri="{FF2B5EF4-FFF2-40B4-BE49-F238E27FC236}">
                    <a16:creationId xmlns:a16="http://schemas.microsoft.com/office/drawing/2014/main" id="{7816098E-09A8-48C4-8339-90E4548E8675}"/>
                  </a:ext>
                </a:extLst>
              </p:cNvPr>
              <p:cNvSpPr/>
              <p:nvPr/>
            </p:nvSpPr>
            <p:spPr>
              <a:xfrm flipH="1">
                <a:off x="6109190" y="2262949"/>
                <a:ext cx="1787676" cy="2241811"/>
              </a:xfrm>
              <a:custGeom>
                <a:avLst/>
                <a:gdLst/>
                <a:ahLst/>
                <a:cxnLst/>
                <a:rect l="l" t="t" r="r" b="b"/>
                <a:pathLst>
                  <a:path w="31338" h="39299" extrusionOk="0">
                    <a:moveTo>
                      <a:pt x="26787" y="1"/>
                    </a:moveTo>
                    <a:lnTo>
                      <a:pt x="110" y="34444"/>
                    </a:lnTo>
                    <a:cubicBezTo>
                      <a:pt x="1" y="35547"/>
                      <a:pt x="308" y="37291"/>
                      <a:pt x="1926" y="38432"/>
                    </a:cubicBezTo>
                    <a:cubicBezTo>
                      <a:pt x="2509" y="38841"/>
                      <a:pt x="3062" y="39121"/>
                      <a:pt x="3574" y="39298"/>
                    </a:cubicBezTo>
                    <a:lnTo>
                      <a:pt x="31338" y="3455"/>
                    </a:lnTo>
                    <a:lnTo>
                      <a:pt x="26787" y="1"/>
                    </a:lnTo>
                    <a:close/>
                  </a:path>
                </a:pathLst>
              </a:custGeom>
              <a:solidFill>
                <a:srgbClr val="FFBD3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 dirty="0"/>
              </a:p>
            </p:txBody>
          </p:sp>
          <p:sp>
            <p:nvSpPr>
              <p:cNvPr id="302" name="Google Shape;197;p23">
                <a:extLst>
                  <a:ext uri="{FF2B5EF4-FFF2-40B4-BE49-F238E27FC236}">
                    <a16:creationId xmlns:a16="http://schemas.microsoft.com/office/drawing/2014/main" id="{FE7B55BC-1A9D-4C26-9540-9BCAF6445CDB}"/>
                  </a:ext>
                </a:extLst>
              </p:cNvPr>
              <p:cNvSpPr/>
              <p:nvPr/>
            </p:nvSpPr>
            <p:spPr>
              <a:xfrm flipH="1">
                <a:off x="6011092" y="2458252"/>
                <a:ext cx="1683683" cy="2060522"/>
              </a:xfrm>
              <a:custGeom>
                <a:avLst/>
                <a:gdLst/>
                <a:ahLst/>
                <a:cxnLst/>
                <a:rect l="l" t="t" r="r" b="b"/>
                <a:pathLst>
                  <a:path w="29515" h="36121" extrusionOk="0">
                    <a:moveTo>
                      <a:pt x="27764" y="0"/>
                    </a:moveTo>
                    <a:lnTo>
                      <a:pt x="0" y="35843"/>
                    </a:lnTo>
                    <a:cubicBezTo>
                      <a:pt x="567" y="36042"/>
                      <a:pt x="1085" y="36120"/>
                      <a:pt x="1543" y="36120"/>
                    </a:cubicBezTo>
                    <a:cubicBezTo>
                      <a:pt x="2705" y="36120"/>
                      <a:pt x="3486" y="35621"/>
                      <a:pt x="3711" y="35325"/>
                    </a:cubicBezTo>
                    <a:lnTo>
                      <a:pt x="3714" y="35321"/>
                    </a:lnTo>
                    <a:lnTo>
                      <a:pt x="29514" y="1332"/>
                    </a:lnTo>
                    <a:lnTo>
                      <a:pt x="27764" y="0"/>
                    </a:ln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3" name="Google Shape;198;p23">
                <a:extLst>
                  <a:ext uri="{FF2B5EF4-FFF2-40B4-BE49-F238E27FC236}">
                    <a16:creationId xmlns:a16="http://schemas.microsoft.com/office/drawing/2014/main" id="{7F87FB31-833D-4B3D-BA49-5A54C471320F}"/>
                  </a:ext>
                </a:extLst>
              </p:cNvPr>
              <p:cNvSpPr/>
              <p:nvPr/>
            </p:nvSpPr>
            <p:spPr>
              <a:xfrm flipH="1">
                <a:off x="6367011" y="2238271"/>
                <a:ext cx="1521847" cy="1991384"/>
              </a:xfrm>
              <a:custGeom>
                <a:avLst/>
                <a:gdLst/>
                <a:ahLst/>
                <a:cxnLst/>
                <a:rect l="l" t="t" r="r" b="b"/>
                <a:pathLst>
                  <a:path w="26678" h="34909" extrusionOk="0">
                    <a:moveTo>
                      <a:pt x="26063" y="1"/>
                    </a:moveTo>
                    <a:lnTo>
                      <a:pt x="260" y="33990"/>
                    </a:lnTo>
                    <a:lnTo>
                      <a:pt x="260" y="33993"/>
                    </a:lnTo>
                    <a:cubicBezTo>
                      <a:pt x="147" y="34157"/>
                      <a:pt x="42" y="34485"/>
                      <a:pt x="1" y="34908"/>
                    </a:cubicBezTo>
                    <a:lnTo>
                      <a:pt x="26678" y="465"/>
                    </a:lnTo>
                    <a:lnTo>
                      <a:pt x="26063" y="1"/>
                    </a:ln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4" name="Google Shape;199;p23">
                <a:extLst>
                  <a:ext uri="{FF2B5EF4-FFF2-40B4-BE49-F238E27FC236}">
                    <a16:creationId xmlns:a16="http://schemas.microsoft.com/office/drawing/2014/main" id="{89E372F1-1E8A-4A76-ABB9-C37D2C5CEDAA}"/>
                  </a:ext>
                </a:extLst>
              </p:cNvPr>
              <p:cNvSpPr/>
              <p:nvPr/>
            </p:nvSpPr>
            <p:spPr>
              <a:xfrm flipH="1">
                <a:off x="6222913" y="2821030"/>
                <a:ext cx="80490" cy="55619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975" extrusionOk="0">
                    <a:moveTo>
                      <a:pt x="422" y="1"/>
                    </a:moveTo>
                    <a:cubicBezTo>
                      <a:pt x="273" y="1"/>
                      <a:pt x="133" y="91"/>
                      <a:pt x="76" y="236"/>
                    </a:cubicBezTo>
                    <a:cubicBezTo>
                      <a:pt x="1" y="428"/>
                      <a:pt x="93" y="646"/>
                      <a:pt x="284" y="721"/>
                    </a:cubicBezTo>
                    <a:lnTo>
                      <a:pt x="851" y="947"/>
                    </a:lnTo>
                    <a:cubicBezTo>
                      <a:pt x="896" y="965"/>
                      <a:pt x="944" y="974"/>
                      <a:pt x="990" y="974"/>
                    </a:cubicBezTo>
                    <a:cubicBezTo>
                      <a:pt x="1138" y="974"/>
                      <a:pt x="1279" y="884"/>
                      <a:pt x="1336" y="739"/>
                    </a:cubicBezTo>
                    <a:cubicBezTo>
                      <a:pt x="1411" y="548"/>
                      <a:pt x="1319" y="329"/>
                      <a:pt x="1127" y="254"/>
                    </a:cubicBezTo>
                    <a:lnTo>
                      <a:pt x="561" y="28"/>
                    </a:lnTo>
                    <a:cubicBezTo>
                      <a:pt x="515" y="10"/>
                      <a:pt x="468" y="1"/>
                      <a:pt x="422" y="1"/>
                    </a:cubicBezTo>
                    <a:close/>
                  </a:path>
                </a:pathLst>
              </a:custGeom>
              <a:solidFill>
                <a:srgbClr val="FFB1A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5" name="Google Shape;200;p23">
                <a:extLst>
                  <a:ext uri="{FF2B5EF4-FFF2-40B4-BE49-F238E27FC236}">
                    <a16:creationId xmlns:a16="http://schemas.microsoft.com/office/drawing/2014/main" id="{D4EF32BF-5A58-4ABB-A76F-B7742A2BCB95}"/>
                  </a:ext>
                </a:extLst>
              </p:cNvPr>
              <p:cNvSpPr/>
              <p:nvPr/>
            </p:nvSpPr>
            <p:spPr>
              <a:xfrm flipH="1">
                <a:off x="6242594" y="2854915"/>
                <a:ext cx="77695" cy="54535"/>
              </a:xfrm>
              <a:custGeom>
                <a:avLst/>
                <a:gdLst/>
                <a:ahLst/>
                <a:cxnLst/>
                <a:rect l="l" t="t" r="r" b="b"/>
                <a:pathLst>
                  <a:path w="1362" h="956" extrusionOk="0">
                    <a:moveTo>
                      <a:pt x="421" y="1"/>
                    </a:moveTo>
                    <a:cubicBezTo>
                      <a:pt x="273" y="1"/>
                      <a:pt x="132" y="91"/>
                      <a:pt x="75" y="236"/>
                    </a:cubicBezTo>
                    <a:cubicBezTo>
                      <a:pt x="0" y="428"/>
                      <a:pt x="92" y="646"/>
                      <a:pt x="283" y="721"/>
                    </a:cubicBezTo>
                    <a:lnTo>
                      <a:pt x="799" y="930"/>
                    </a:lnTo>
                    <a:cubicBezTo>
                      <a:pt x="843" y="947"/>
                      <a:pt x="889" y="955"/>
                      <a:pt x="934" y="955"/>
                    </a:cubicBezTo>
                    <a:cubicBezTo>
                      <a:pt x="1083" y="955"/>
                      <a:pt x="1226" y="865"/>
                      <a:pt x="1284" y="718"/>
                    </a:cubicBezTo>
                    <a:cubicBezTo>
                      <a:pt x="1362" y="527"/>
                      <a:pt x="1267" y="309"/>
                      <a:pt x="1075" y="233"/>
                    </a:cubicBezTo>
                    <a:lnTo>
                      <a:pt x="560" y="28"/>
                    </a:lnTo>
                    <a:cubicBezTo>
                      <a:pt x="514" y="10"/>
                      <a:pt x="467" y="1"/>
                      <a:pt x="421" y="1"/>
                    </a:cubicBezTo>
                    <a:close/>
                  </a:path>
                </a:pathLst>
              </a:custGeom>
              <a:solidFill>
                <a:srgbClr val="FFB1A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6" name="Google Shape;201;p23">
                <a:extLst>
                  <a:ext uri="{FF2B5EF4-FFF2-40B4-BE49-F238E27FC236}">
                    <a16:creationId xmlns:a16="http://schemas.microsoft.com/office/drawing/2014/main" id="{84B8ED8C-46D8-4317-B28E-6ECEB6B43585}"/>
                  </a:ext>
                </a:extLst>
              </p:cNvPr>
              <p:cNvSpPr/>
              <p:nvPr/>
            </p:nvSpPr>
            <p:spPr>
              <a:xfrm flipH="1">
                <a:off x="6270603" y="2888173"/>
                <a:ext cx="64347" cy="49116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861" extrusionOk="0">
                    <a:moveTo>
                      <a:pt x="429" y="0"/>
                    </a:moveTo>
                    <a:cubicBezTo>
                      <a:pt x="278" y="0"/>
                      <a:pt x="134" y="91"/>
                      <a:pt x="76" y="238"/>
                    </a:cubicBezTo>
                    <a:cubicBezTo>
                      <a:pt x="1" y="428"/>
                      <a:pt x="93" y="647"/>
                      <a:pt x="284" y="723"/>
                    </a:cubicBezTo>
                    <a:lnTo>
                      <a:pt x="564" y="835"/>
                    </a:lnTo>
                    <a:cubicBezTo>
                      <a:pt x="609" y="853"/>
                      <a:pt x="656" y="861"/>
                      <a:pt x="702" y="861"/>
                    </a:cubicBezTo>
                    <a:cubicBezTo>
                      <a:pt x="852" y="861"/>
                      <a:pt x="995" y="773"/>
                      <a:pt x="1053" y="627"/>
                    </a:cubicBezTo>
                    <a:cubicBezTo>
                      <a:pt x="1127" y="436"/>
                      <a:pt x="1035" y="217"/>
                      <a:pt x="844" y="138"/>
                    </a:cubicBezTo>
                    <a:lnTo>
                      <a:pt x="564" y="26"/>
                    </a:lnTo>
                    <a:cubicBezTo>
                      <a:pt x="520" y="9"/>
                      <a:pt x="474" y="0"/>
                      <a:pt x="429" y="0"/>
                    </a:cubicBezTo>
                    <a:close/>
                  </a:path>
                </a:pathLst>
              </a:custGeom>
              <a:solidFill>
                <a:srgbClr val="FFB1A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7" name="Google Shape;202;p23">
                <a:extLst>
                  <a:ext uri="{FF2B5EF4-FFF2-40B4-BE49-F238E27FC236}">
                    <a16:creationId xmlns:a16="http://schemas.microsoft.com/office/drawing/2014/main" id="{8C1D0898-83B5-46D8-BD88-116BABC38AEB}"/>
                  </a:ext>
                </a:extLst>
              </p:cNvPr>
              <p:cNvSpPr/>
              <p:nvPr/>
            </p:nvSpPr>
            <p:spPr>
              <a:xfrm flipH="1">
                <a:off x="5943378" y="2073638"/>
                <a:ext cx="496468" cy="505990"/>
              </a:xfrm>
              <a:custGeom>
                <a:avLst/>
                <a:gdLst/>
                <a:ahLst/>
                <a:cxnLst/>
                <a:rect l="l" t="t" r="r" b="b"/>
                <a:pathLst>
                  <a:path w="8843" h="9013" extrusionOk="0">
                    <a:moveTo>
                      <a:pt x="5718" y="0"/>
                    </a:moveTo>
                    <a:cubicBezTo>
                      <a:pt x="3497" y="1127"/>
                      <a:pt x="926" y="2619"/>
                      <a:pt x="683" y="2967"/>
                    </a:cubicBezTo>
                    <a:cubicBezTo>
                      <a:pt x="274" y="3561"/>
                      <a:pt x="1" y="6295"/>
                      <a:pt x="2240" y="7869"/>
                    </a:cubicBezTo>
                    <a:cubicBezTo>
                      <a:pt x="3468" y="8731"/>
                      <a:pt x="4556" y="9013"/>
                      <a:pt x="5429" y="9013"/>
                    </a:cubicBezTo>
                    <a:cubicBezTo>
                      <a:pt x="6592" y="9013"/>
                      <a:pt x="7373" y="8513"/>
                      <a:pt x="7599" y="8217"/>
                    </a:cubicBezTo>
                    <a:cubicBezTo>
                      <a:pt x="7828" y="7913"/>
                      <a:pt x="8470" y="4909"/>
                      <a:pt x="8842" y="2359"/>
                    </a:cubicBezTo>
                    <a:cubicBezTo>
                      <a:pt x="6326" y="2222"/>
                      <a:pt x="5818" y="720"/>
                      <a:pt x="5718" y="0"/>
                    </a:cubicBezTo>
                    <a:close/>
                  </a:path>
                </a:pathLst>
              </a:custGeom>
              <a:solidFill>
                <a:srgbClr val="FDDFC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8" name="Google Shape;203;p23">
                <a:extLst>
                  <a:ext uri="{FF2B5EF4-FFF2-40B4-BE49-F238E27FC236}">
                    <a16:creationId xmlns:a16="http://schemas.microsoft.com/office/drawing/2014/main" id="{28721162-E5E4-4C90-80D1-BCA4D1671956}"/>
                  </a:ext>
                </a:extLst>
              </p:cNvPr>
              <p:cNvSpPr/>
              <p:nvPr/>
            </p:nvSpPr>
            <p:spPr>
              <a:xfrm flipH="1">
                <a:off x="5943347" y="2201749"/>
                <a:ext cx="253820" cy="379843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6766" extrusionOk="0">
                    <a:moveTo>
                      <a:pt x="3684" y="0"/>
                    </a:moveTo>
                    <a:cubicBezTo>
                      <a:pt x="2868" y="2396"/>
                      <a:pt x="1659" y="5165"/>
                      <a:pt x="0" y="6619"/>
                    </a:cubicBezTo>
                    <a:cubicBezTo>
                      <a:pt x="400" y="6721"/>
                      <a:pt x="772" y="6766"/>
                      <a:pt x="1110" y="6766"/>
                    </a:cubicBezTo>
                    <a:cubicBezTo>
                      <a:pt x="2271" y="6766"/>
                      <a:pt x="3052" y="6263"/>
                      <a:pt x="3277" y="5967"/>
                    </a:cubicBezTo>
                    <a:cubicBezTo>
                      <a:pt x="3506" y="5663"/>
                      <a:pt x="4148" y="2659"/>
                      <a:pt x="4520" y="109"/>
                    </a:cubicBezTo>
                    <a:cubicBezTo>
                      <a:pt x="4213" y="92"/>
                      <a:pt x="3933" y="54"/>
                      <a:pt x="3684" y="0"/>
                    </a:cubicBezTo>
                    <a:close/>
                  </a:path>
                </a:pathLst>
              </a:custGeom>
              <a:solidFill>
                <a:srgbClr val="FBC39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09" name="Google Shape;204;p23">
                <a:extLst>
                  <a:ext uri="{FF2B5EF4-FFF2-40B4-BE49-F238E27FC236}">
                    <a16:creationId xmlns:a16="http://schemas.microsoft.com/office/drawing/2014/main" id="{3D3D699E-1546-47E5-B2F7-AB4C939B72EE}"/>
                  </a:ext>
                </a:extLst>
              </p:cNvPr>
              <p:cNvSpPr/>
              <p:nvPr/>
            </p:nvSpPr>
            <p:spPr>
              <a:xfrm flipH="1">
                <a:off x="5921198" y="2000316"/>
                <a:ext cx="197622" cy="205753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665" extrusionOk="0">
                    <a:moveTo>
                      <a:pt x="3144" y="1"/>
                    </a:moveTo>
                    <a:cubicBezTo>
                      <a:pt x="2739" y="1"/>
                      <a:pt x="1444" y="575"/>
                      <a:pt x="0" y="1306"/>
                    </a:cubicBezTo>
                    <a:cubicBezTo>
                      <a:pt x="100" y="2026"/>
                      <a:pt x="608" y="3528"/>
                      <a:pt x="3124" y="3665"/>
                    </a:cubicBezTo>
                    <a:cubicBezTo>
                      <a:pt x="3394" y="1801"/>
                      <a:pt x="3520" y="180"/>
                      <a:pt x="3240" y="19"/>
                    </a:cubicBezTo>
                    <a:cubicBezTo>
                      <a:pt x="3218" y="7"/>
                      <a:pt x="3186" y="1"/>
                      <a:pt x="3144" y="1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0" name="Google Shape;205;p23">
                <a:extLst>
                  <a:ext uri="{FF2B5EF4-FFF2-40B4-BE49-F238E27FC236}">
                    <a16:creationId xmlns:a16="http://schemas.microsoft.com/office/drawing/2014/main" id="{9ED3B70E-1481-4E1A-8F27-D0C0A5ED7D7E}"/>
                  </a:ext>
                </a:extLst>
              </p:cNvPr>
              <p:cNvSpPr/>
              <p:nvPr/>
            </p:nvSpPr>
            <p:spPr>
              <a:xfrm flipH="1">
                <a:off x="6768162" y="4692652"/>
                <a:ext cx="332858" cy="72846"/>
              </a:xfrm>
              <a:custGeom>
                <a:avLst/>
                <a:gdLst/>
                <a:ahLst/>
                <a:cxnLst/>
                <a:rect l="l" t="t" r="r" b="b"/>
                <a:pathLst>
                  <a:path w="5835" h="1277" extrusionOk="0">
                    <a:moveTo>
                      <a:pt x="342" y="1"/>
                    </a:moveTo>
                    <a:cubicBezTo>
                      <a:pt x="342" y="1"/>
                      <a:pt x="130" y="96"/>
                      <a:pt x="141" y="280"/>
                    </a:cubicBezTo>
                    <a:cubicBezTo>
                      <a:pt x="151" y="461"/>
                      <a:pt x="1" y="936"/>
                      <a:pt x="677" y="936"/>
                    </a:cubicBezTo>
                    <a:cubicBezTo>
                      <a:pt x="1257" y="936"/>
                      <a:pt x="3726" y="1276"/>
                      <a:pt x="4705" y="1276"/>
                    </a:cubicBezTo>
                    <a:cubicBezTo>
                      <a:pt x="4873" y="1276"/>
                      <a:pt x="4997" y="1266"/>
                      <a:pt x="5060" y="1243"/>
                    </a:cubicBezTo>
                    <a:cubicBezTo>
                      <a:pt x="5262" y="1226"/>
                      <a:pt x="5667" y="1127"/>
                      <a:pt x="5705" y="943"/>
                    </a:cubicBezTo>
                    <a:cubicBezTo>
                      <a:pt x="5835" y="352"/>
                      <a:pt x="5561" y="260"/>
                      <a:pt x="5561" y="260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E1E5E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1" name="Google Shape;206;p23">
                <a:extLst>
                  <a:ext uri="{FF2B5EF4-FFF2-40B4-BE49-F238E27FC236}">
                    <a16:creationId xmlns:a16="http://schemas.microsoft.com/office/drawing/2014/main" id="{887E8F14-BDEF-4A02-886E-85A8EABEDA9E}"/>
                  </a:ext>
                </a:extLst>
              </p:cNvPr>
              <p:cNvSpPr/>
              <p:nvPr/>
            </p:nvSpPr>
            <p:spPr>
              <a:xfrm flipH="1">
                <a:off x="6864910" y="4531440"/>
                <a:ext cx="227553" cy="194752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3414" extrusionOk="0">
                    <a:moveTo>
                      <a:pt x="2432" y="0"/>
                    </a:moveTo>
                    <a:lnTo>
                      <a:pt x="455" y="136"/>
                    </a:lnTo>
                    <a:cubicBezTo>
                      <a:pt x="455" y="136"/>
                      <a:pt x="520" y="1110"/>
                      <a:pt x="325" y="1812"/>
                    </a:cubicBezTo>
                    <a:cubicBezTo>
                      <a:pt x="134" y="2512"/>
                      <a:pt x="1" y="3233"/>
                      <a:pt x="1045" y="3274"/>
                    </a:cubicBezTo>
                    <a:lnTo>
                      <a:pt x="2859" y="3413"/>
                    </a:lnTo>
                    <a:cubicBezTo>
                      <a:pt x="2859" y="3413"/>
                      <a:pt x="2824" y="1574"/>
                      <a:pt x="3988" y="1468"/>
                    </a:cubicBezTo>
                    <a:cubicBezTo>
                      <a:pt x="3988" y="1468"/>
                      <a:pt x="2506" y="1185"/>
                      <a:pt x="2432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2" name="Google Shape;207;p23">
                <a:extLst>
                  <a:ext uri="{FF2B5EF4-FFF2-40B4-BE49-F238E27FC236}">
                    <a16:creationId xmlns:a16="http://schemas.microsoft.com/office/drawing/2014/main" id="{BFA76D4B-7DCD-4227-A2F6-FE87505BB3B2}"/>
                  </a:ext>
                </a:extLst>
              </p:cNvPr>
              <p:cNvSpPr/>
              <p:nvPr/>
            </p:nvSpPr>
            <p:spPr>
              <a:xfrm flipH="1">
                <a:off x="6773065" y="4614784"/>
                <a:ext cx="165944" cy="124073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175" extrusionOk="0">
                    <a:moveTo>
                      <a:pt x="1501" y="1"/>
                    </a:moveTo>
                    <a:cubicBezTo>
                      <a:pt x="1302" y="1"/>
                      <a:pt x="1076" y="59"/>
                      <a:pt x="810" y="178"/>
                    </a:cubicBezTo>
                    <a:cubicBezTo>
                      <a:pt x="1" y="536"/>
                      <a:pt x="100" y="1813"/>
                      <a:pt x="100" y="1813"/>
                    </a:cubicBezTo>
                    <a:cubicBezTo>
                      <a:pt x="116" y="2096"/>
                      <a:pt x="726" y="2175"/>
                      <a:pt x="1317" y="2175"/>
                    </a:cubicBezTo>
                    <a:cubicBezTo>
                      <a:pt x="1759" y="2175"/>
                      <a:pt x="2191" y="2131"/>
                      <a:pt x="2356" y="2096"/>
                    </a:cubicBezTo>
                    <a:cubicBezTo>
                      <a:pt x="2735" y="2014"/>
                      <a:pt x="2909" y="1386"/>
                      <a:pt x="2483" y="703"/>
                    </a:cubicBezTo>
                    <a:cubicBezTo>
                      <a:pt x="2199" y="243"/>
                      <a:pt x="1907" y="1"/>
                      <a:pt x="1501" y="1"/>
                    </a:cubicBezTo>
                    <a:close/>
                  </a:path>
                </a:pathLst>
              </a:custGeom>
              <a:solidFill>
                <a:srgbClr val="DCE0E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3" name="Google Shape;208;p23">
                <a:extLst>
                  <a:ext uri="{FF2B5EF4-FFF2-40B4-BE49-F238E27FC236}">
                    <a16:creationId xmlns:a16="http://schemas.microsoft.com/office/drawing/2014/main" id="{BDEBA005-AE98-4386-A1F4-41BB59E5EEA4}"/>
                  </a:ext>
                </a:extLst>
              </p:cNvPr>
              <p:cNvSpPr/>
              <p:nvPr/>
            </p:nvSpPr>
            <p:spPr>
              <a:xfrm flipH="1">
                <a:off x="6892804" y="4541936"/>
                <a:ext cx="122533" cy="84769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486" extrusionOk="0">
                    <a:moveTo>
                      <a:pt x="155" y="1"/>
                    </a:moveTo>
                    <a:lnTo>
                      <a:pt x="1" y="28"/>
                    </a:lnTo>
                    <a:cubicBezTo>
                      <a:pt x="7" y="75"/>
                      <a:pt x="209" y="1206"/>
                      <a:pt x="831" y="1403"/>
                    </a:cubicBezTo>
                    <a:cubicBezTo>
                      <a:pt x="1008" y="1458"/>
                      <a:pt x="1179" y="1485"/>
                      <a:pt x="1332" y="1485"/>
                    </a:cubicBezTo>
                    <a:cubicBezTo>
                      <a:pt x="1718" y="1485"/>
                      <a:pt x="2019" y="1335"/>
                      <a:pt x="2148" y="1137"/>
                    </a:cubicBezTo>
                    <a:lnTo>
                      <a:pt x="2014" y="1052"/>
                    </a:lnTo>
                    <a:cubicBezTo>
                      <a:pt x="1924" y="1191"/>
                      <a:pt x="1676" y="1327"/>
                      <a:pt x="1332" y="1327"/>
                    </a:cubicBezTo>
                    <a:cubicBezTo>
                      <a:pt x="1194" y="1327"/>
                      <a:pt x="1042" y="1305"/>
                      <a:pt x="878" y="1253"/>
                    </a:cubicBezTo>
                    <a:cubicBezTo>
                      <a:pt x="346" y="1086"/>
                      <a:pt x="158" y="10"/>
                      <a:pt x="155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4" name="Google Shape;209;p23">
                <a:extLst>
                  <a:ext uri="{FF2B5EF4-FFF2-40B4-BE49-F238E27FC236}">
                    <a16:creationId xmlns:a16="http://schemas.microsoft.com/office/drawing/2014/main" id="{F24871FE-021B-4286-BD5B-0D8C4D07BCD6}"/>
                  </a:ext>
                </a:extLst>
              </p:cNvPr>
              <p:cNvSpPr/>
              <p:nvPr/>
            </p:nvSpPr>
            <p:spPr>
              <a:xfrm flipH="1">
                <a:off x="6912427" y="4565496"/>
                <a:ext cx="87507" cy="65317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1145" extrusionOk="0">
                    <a:moveTo>
                      <a:pt x="1194" y="1"/>
                    </a:moveTo>
                    <a:cubicBezTo>
                      <a:pt x="879" y="1"/>
                      <a:pt x="275" y="115"/>
                      <a:pt x="24" y="939"/>
                    </a:cubicBezTo>
                    <a:cubicBezTo>
                      <a:pt x="0" y="1025"/>
                      <a:pt x="49" y="1113"/>
                      <a:pt x="131" y="1137"/>
                    </a:cubicBezTo>
                    <a:cubicBezTo>
                      <a:pt x="147" y="1144"/>
                      <a:pt x="161" y="1144"/>
                      <a:pt x="178" y="1144"/>
                    </a:cubicBezTo>
                    <a:cubicBezTo>
                      <a:pt x="243" y="1144"/>
                      <a:pt x="307" y="1100"/>
                      <a:pt x="328" y="1031"/>
                    </a:cubicBezTo>
                    <a:cubicBezTo>
                      <a:pt x="518" y="402"/>
                      <a:pt x="944" y="312"/>
                      <a:pt x="1175" y="312"/>
                    </a:cubicBezTo>
                    <a:cubicBezTo>
                      <a:pt x="1251" y="312"/>
                      <a:pt x="1306" y="321"/>
                      <a:pt x="1325" y="325"/>
                    </a:cubicBezTo>
                    <a:cubicBezTo>
                      <a:pt x="1337" y="328"/>
                      <a:pt x="1349" y="329"/>
                      <a:pt x="1361" y="329"/>
                    </a:cubicBezTo>
                    <a:cubicBezTo>
                      <a:pt x="1433" y="329"/>
                      <a:pt x="1498" y="278"/>
                      <a:pt x="1513" y="205"/>
                    </a:cubicBezTo>
                    <a:cubicBezTo>
                      <a:pt x="1533" y="120"/>
                      <a:pt x="1478" y="35"/>
                      <a:pt x="1393" y="18"/>
                    </a:cubicBezTo>
                    <a:cubicBezTo>
                      <a:pt x="1390" y="17"/>
                      <a:pt x="1313" y="1"/>
                      <a:pt x="1194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5" name="Google Shape;210;p23">
                <a:extLst>
                  <a:ext uri="{FF2B5EF4-FFF2-40B4-BE49-F238E27FC236}">
                    <a16:creationId xmlns:a16="http://schemas.microsoft.com/office/drawing/2014/main" id="{5C61883E-BEBF-4A1B-933B-369438B3A88A}"/>
                  </a:ext>
                </a:extLst>
              </p:cNvPr>
              <p:cNvSpPr/>
              <p:nvPr/>
            </p:nvSpPr>
            <p:spPr>
              <a:xfrm flipH="1">
                <a:off x="6889266" y="4585177"/>
                <a:ext cx="77182" cy="51055"/>
              </a:xfrm>
              <a:custGeom>
                <a:avLst/>
                <a:gdLst/>
                <a:ahLst/>
                <a:cxnLst/>
                <a:rect l="l" t="t" r="r" b="b"/>
                <a:pathLst>
                  <a:path w="1353" h="895" extrusionOk="0">
                    <a:moveTo>
                      <a:pt x="1194" y="0"/>
                    </a:moveTo>
                    <a:cubicBezTo>
                      <a:pt x="1192" y="0"/>
                      <a:pt x="1190" y="0"/>
                      <a:pt x="1189" y="0"/>
                    </a:cubicBezTo>
                    <a:cubicBezTo>
                      <a:pt x="1154" y="4"/>
                      <a:pt x="325" y="27"/>
                      <a:pt x="35" y="673"/>
                    </a:cubicBezTo>
                    <a:cubicBezTo>
                      <a:pt x="1" y="755"/>
                      <a:pt x="38" y="847"/>
                      <a:pt x="117" y="881"/>
                    </a:cubicBezTo>
                    <a:cubicBezTo>
                      <a:pt x="137" y="891"/>
                      <a:pt x="161" y="894"/>
                      <a:pt x="182" y="894"/>
                    </a:cubicBezTo>
                    <a:cubicBezTo>
                      <a:pt x="243" y="894"/>
                      <a:pt x="301" y="861"/>
                      <a:pt x="325" y="802"/>
                    </a:cubicBezTo>
                    <a:cubicBezTo>
                      <a:pt x="530" y="341"/>
                      <a:pt x="1185" y="317"/>
                      <a:pt x="1198" y="317"/>
                    </a:cubicBezTo>
                    <a:cubicBezTo>
                      <a:pt x="1284" y="314"/>
                      <a:pt x="1352" y="243"/>
                      <a:pt x="1352" y="157"/>
                    </a:cubicBezTo>
                    <a:cubicBezTo>
                      <a:pt x="1349" y="70"/>
                      <a:pt x="1277" y="0"/>
                      <a:pt x="1194" y="0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6" name="Google Shape;211;p23">
                <a:extLst>
                  <a:ext uri="{FF2B5EF4-FFF2-40B4-BE49-F238E27FC236}">
                    <a16:creationId xmlns:a16="http://schemas.microsoft.com/office/drawing/2014/main" id="{1D4E1187-5A6E-4E6E-9B9F-FF0D5CBA347D}"/>
                  </a:ext>
                </a:extLst>
              </p:cNvPr>
              <p:cNvSpPr/>
              <p:nvPr/>
            </p:nvSpPr>
            <p:spPr>
              <a:xfrm flipH="1">
                <a:off x="6879116" y="4733725"/>
                <a:ext cx="332686" cy="72504"/>
              </a:xfrm>
              <a:custGeom>
                <a:avLst/>
                <a:gdLst/>
                <a:ahLst/>
                <a:cxnLst/>
                <a:rect l="l" t="t" r="r" b="b"/>
                <a:pathLst>
                  <a:path w="5832" h="1271" extrusionOk="0">
                    <a:moveTo>
                      <a:pt x="342" y="1"/>
                    </a:moveTo>
                    <a:cubicBezTo>
                      <a:pt x="342" y="1"/>
                      <a:pt x="127" y="97"/>
                      <a:pt x="137" y="281"/>
                    </a:cubicBezTo>
                    <a:cubicBezTo>
                      <a:pt x="147" y="461"/>
                      <a:pt x="1" y="888"/>
                      <a:pt x="676" y="936"/>
                    </a:cubicBezTo>
                    <a:cubicBezTo>
                      <a:pt x="1285" y="977"/>
                      <a:pt x="3644" y="1271"/>
                      <a:pt x="4668" y="1271"/>
                    </a:cubicBezTo>
                    <a:cubicBezTo>
                      <a:pt x="4840" y="1271"/>
                      <a:pt x="4974" y="1263"/>
                      <a:pt x="5056" y="1244"/>
                    </a:cubicBezTo>
                    <a:cubicBezTo>
                      <a:pt x="5261" y="1226"/>
                      <a:pt x="5663" y="1127"/>
                      <a:pt x="5704" y="943"/>
                    </a:cubicBezTo>
                    <a:cubicBezTo>
                      <a:pt x="5831" y="352"/>
                      <a:pt x="5558" y="264"/>
                      <a:pt x="5558" y="264"/>
                    </a:cubicBez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E1E5E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7" name="Google Shape;212;p23">
                <a:extLst>
                  <a:ext uri="{FF2B5EF4-FFF2-40B4-BE49-F238E27FC236}">
                    <a16:creationId xmlns:a16="http://schemas.microsoft.com/office/drawing/2014/main" id="{AFC2521C-16EC-49AE-9443-B9E4D7D36E07}"/>
                  </a:ext>
                </a:extLst>
              </p:cNvPr>
              <p:cNvSpPr/>
              <p:nvPr/>
            </p:nvSpPr>
            <p:spPr>
              <a:xfrm flipH="1">
                <a:off x="6975750" y="4572513"/>
                <a:ext cx="227495" cy="194809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3415" extrusionOk="0">
                    <a:moveTo>
                      <a:pt x="2431" y="0"/>
                    </a:moveTo>
                    <a:lnTo>
                      <a:pt x="451" y="137"/>
                    </a:lnTo>
                    <a:cubicBezTo>
                      <a:pt x="451" y="137"/>
                      <a:pt x="516" y="1110"/>
                      <a:pt x="325" y="1813"/>
                    </a:cubicBezTo>
                    <a:cubicBezTo>
                      <a:pt x="131" y="2513"/>
                      <a:pt x="0" y="3233"/>
                      <a:pt x="1042" y="3277"/>
                    </a:cubicBezTo>
                    <a:lnTo>
                      <a:pt x="2855" y="3414"/>
                    </a:lnTo>
                    <a:cubicBezTo>
                      <a:pt x="2855" y="3414"/>
                      <a:pt x="2820" y="1577"/>
                      <a:pt x="3988" y="1472"/>
                    </a:cubicBezTo>
                    <a:cubicBezTo>
                      <a:pt x="3988" y="1472"/>
                      <a:pt x="2502" y="1185"/>
                      <a:pt x="2431" y="0"/>
                    </a:cubicBezTo>
                    <a:close/>
                  </a:path>
                </a:pathLst>
              </a:custGeom>
              <a:solidFill>
                <a:srgbClr val="FF8E3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8" name="Google Shape;213;p23">
                <a:extLst>
                  <a:ext uri="{FF2B5EF4-FFF2-40B4-BE49-F238E27FC236}">
                    <a16:creationId xmlns:a16="http://schemas.microsoft.com/office/drawing/2014/main" id="{827939C4-C6E4-410C-B8E5-CEA0C486DAA1}"/>
                  </a:ext>
                </a:extLst>
              </p:cNvPr>
              <p:cNvSpPr/>
              <p:nvPr/>
            </p:nvSpPr>
            <p:spPr>
              <a:xfrm flipH="1">
                <a:off x="7138727" y="4677078"/>
                <a:ext cx="45636" cy="59840"/>
              </a:xfrm>
              <a:custGeom>
                <a:avLst/>
                <a:gdLst/>
                <a:ahLst/>
                <a:cxnLst/>
                <a:rect l="l" t="t" r="r" b="b"/>
                <a:pathLst>
                  <a:path w="800" h="1049" extrusionOk="0">
                    <a:moveTo>
                      <a:pt x="373" y="0"/>
                    </a:moveTo>
                    <a:lnTo>
                      <a:pt x="236" y="311"/>
                    </a:lnTo>
                    <a:lnTo>
                      <a:pt x="0" y="311"/>
                    </a:lnTo>
                    <a:lnTo>
                      <a:pt x="141" y="574"/>
                    </a:lnTo>
                    <a:lnTo>
                      <a:pt x="55" y="942"/>
                    </a:lnTo>
                    <a:lnTo>
                      <a:pt x="349" y="731"/>
                    </a:lnTo>
                    <a:lnTo>
                      <a:pt x="608" y="1049"/>
                    </a:lnTo>
                    <a:lnTo>
                      <a:pt x="544" y="584"/>
                    </a:lnTo>
                    <a:lnTo>
                      <a:pt x="799" y="488"/>
                    </a:lnTo>
                    <a:lnTo>
                      <a:pt x="482" y="397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19" name="Google Shape;214;p23">
                <a:extLst>
                  <a:ext uri="{FF2B5EF4-FFF2-40B4-BE49-F238E27FC236}">
                    <a16:creationId xmlns:a16="http://schemas.microsoft.com/office/drawing/2014/main" id="{4B26D2F3-5ED1-425A-893E-8F2D5ACFAC34}"/>
                  </a:ext>
                </a:extLst>
              </p:cNvPr>
              <p:cNvSpPr/>
              <p:nvPr/>
            </p:nvSpPr>
            <p:spPr>
              <a:xfrm flipH="1">
                <a:off x="6884019" y="4655857"/>
                <a:ext cx="166001" cy="124130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2176" extrusionOk="0">
                    <a:moveTo>
                      <a:pt x="1503" y="1"/>
                    </a:moveTo>
                    <a:cubicBezTo>
                      <a:pt x="1304" y="1"/>
                      <a:pt x="1077" y="59"/>
                      <a:pt x="810" y="178"/>
                    </a:cubicBezTo>
                    <a:cubicBezTo>
                      <a:pt x="1" y="536"/>
                      <a:pt x="100" y="1816"/>
                      <a:pt x="100" y="1816"/>
                    </a:cubicBezTo>
                    <a:cubicBezTo>
                      <a:pt x="116" y="2097"/>
                      <a:pt x="726" y="2176"/>
                      <a:pt x="1318" y="2176"/>
                    </a:cubicBezTo>
                    <a:cubicBezTo>
                      <a:pt x="1762" y="2176"/>
                      <a:pt x="2195" y="2132"/>
                      <a:pt x="2360" y="2097"/>
                    </a:cubicBezTo>
                    <a:cubicBezTo>
                      <a:pt x="2739" y="2015"/>
                      <a:pt x="2909" y="1386"/>
                      <a:pt x="2486" y="704"/>
                    </a:cubicBezTo>
                    <a:cubicBezTo>
                      <a:pt x="2200" y="243"/>
                      <a:pt x="1909" y="1"/>
                      <a:pt x="1503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0" name="Google Shape;215;p23">
                <a:extLst>
                  <a:ext uri="{FF2B5EF4-FFF2-40B4-BE49-F238E27FC236}">
                    <a16:creationId xmlns:a16="http://schemas.microsoft.com/office/drawing/2014/main" id="{FDABCE25-5629-4323-B4D6-F9D8272980AF}"/>
                  </a:ext>
                </a:extLst>
              </p:cNvPr>
              <p:cNvSpPr/>
              <p:nvPr/>
            </p:nvSpPr>
            <p:spPr>
              <a:xfrm flipH="1">
                <a:off x="7003758" y="4583009"/>
                <a:ext cx="122590" cy="84769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486" extrusionOk="0">
                    <a:moveTo>
                      <a:pt x="158" y="1"/>
                    </a:moveTo>
                    <a:lnTo>
                      <a:pt x="1" y="28"/>
                    </a:lnTo>
                    <a:cubicBezTo>
                      <a:pt x="8" y="76"/>
                      <a:pt x="209" y="1206"/>
                      <a:pt x="831" y="1403"/>
                    </a:cubicBezTo>
                    <a:cubicBezTo>
                      <a:pt x="1008" y="1461"/>
                      <a:pt x="1179" y="1485"/>
                      <a:pt x="1332" y="1485"/>
                    </a:cubicBezTo>
                    <a:cubicBezTo>
                      <a:pt x="1718" y="1485"/>
                      <a:pt x="2022" y="1335"/>
                      <a:pt x="2148" y="1141"/>
                    </a:cubicBezTo>
                    <a:lnTo>
                      <a:pt x="2015" y="1052"/>
                    </a:lnTo>
                    <a:cubicBezTo>
                      <a:pt x="1925" y="1191"/>
                      <a:pt x="1678" y="1327"/>
                      <a:pt x="1334" y="1327"/>
                    </a:cubicBezTo>
                    <a:cubicBezTo>
                      <a:pt x="1196" y="1327"/>
                      <a:pt x="1043" y="1305"/>
                      <a:pt x="878" y="1253"/>
                    </a:cubicBezTo>
                    <a:cubicBezTo>
                      <a:pt x="349" y="1086"/>
                      <a:pt x="158" y="11"/>
                      <a:pt x="158" y="1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1" name="Google Shape;216;p23">
                <a:extLst>
                  <a:ext uri="{FF2B5EF4-FFF2-40B4-BE49-F238E27FC236}">
                    <a16:creationId xmlns:a16="http://schemas.microsoft.com/office/drawing/2014/main" id="{9AA8D5B9-9DE8-46F3-8C1C-E1BF58ECBFDD}"/>
                  </a:ext>
                </a:extLst>
              </p:cNvPr>
              <p:cNvSpPr/>
              <p:nvPr/>
            </p:nvSpPr>
            <p:spPr>
              <a:xfrm flipH="1">
                <a:off x="7023438" y="4606569"/>
                <a:ext cx="87507" cy="65317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1145" extrusionOk="0">
                    <a:moveTo>
                      <a:pt x="1196" y="1"/>
                    </a:moveTo>
                    <a:cubicBezTo>
                      <a:pt x="882" y="1"/>
                      <a:pt x="279" y="116"/>
                      <a:pt x="28" y="943"/>
                    </a:cubicBezTo>
                    <a:cubicBezTo>
                      <a:pt x="0" y="1025"/>
                      <a:pt x="49" y="1113"/>
                      <a:pt x="131" y="1138"/>
                    </a:cubicBezTo>
                    <a:cubicBezTo>
                      <a:pt x="147" y="1144"/>
                      <a:pt x="161" y="1144"/>
                      <a:pt x="178" y="1144"/>
                    </a:cubicBezTo>
                    <a:cubicBezTo>
                      <a:pt x="246" y="1144"/>
                      <a:pt x="308" y="1103"/>
                      <a:pt x="328" y="1035"/>
                    </a:cubicBezTo>
                    <a:cubicBezTo>
                      <a:pt x="521" y="407"/>
                      <a:pt x="945" y="314"/>
                      <a:pt x="1177" y="314"/>
                    </a:cubicBezTo>
                    <a:cubicBezTo>
                      <a:pt x="1253" y="314"/>
                      <a:pt x="1309" y="324"/>
                      <a:pt x="1329" y="328"/>
                    </a:cubicBezTo>
                    <a:cubicBezTo>
                      <a:pt x="1339" y="330"/>
                      <a:pt x="1350" y="331"/>
                      <a:pt x="1360" y="331"/>
                    </a:cubicBezTo>
                    <a:cubicBezTo>
                      <a:pt x="1433" y="331"/>
                      <a:pt x="1498" y="280"/>
                      <a:pt x="1516" y="205"/>
                    </a:cubicBezTo>
                    <a:cubicBezTo>
                      <a:pt x="1533" y="120"/>
                      <a:pt x="1478" y="35"/>
                      <a:pt x="1393" y="18"/>
                    </a:cubicBezTo>
                    <a:cubicBezTo>
                      <a:pt x="1391" y="17"/>
                      <a:pt x="1314" y="1"/>
                      <a:pt x="1196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2" name="Google Shape;217;p23">
                <a:extLst>
                  <a:ext uri="{FF2B5EF4-FFF2-40B4-BE49-F238E27FC236}">
                    <a16:creationId xmlns:a16="http://schemas.microsoft.com/office/drawing/2014/main" id="{A4D674C8-2BFF-428C-9BC3-D3C4DF8EDC24}"/>
                  </a:ext>
                </a:extLst>
              </p:cNvPr>
              <p:cNvSpPr/>
              <p:nvPr/>
            </p:nvSpPr>
            <p:spPr>
              <a:xfrm flipH="1">
                <a:off x="7000106" y="4626250"/>
                <a:ext cx="77353" cy="5128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899" extrusionOk="0">
                    <a:moveTo>
                      <a:pt x="1192" y="1"/>
                    </a:moveTo>
                    <a:cubicBezTo>
                      <a:pt x="1154" y="4"/>
                      <a:pt x="325" y="28"/>
                      <a:pt x="39" y="673"/>
                    </a:cubicBezTo>
                    <a:cubicBezTo>
                      <a:pt x="1" y="755"/>
                      <a:pt x="39" y="847"/>
                      <a:pt x="117" y="885"/>
                    </a:cubicBezTo>
                    <a:cubicBezTo>
                      <a:pt x="138" y="891"/>
                      <a:pt x="161" y="898"/>
                      <a:pt x="182" y="898"/>
                    </a:cubicBezTo>
                    <a:cubicBezTo>
                      <a:pt x="243" y="898"/>
                      <a:pt x="302" y="861"/>
                      <a:pt x="329" y="803"/>
                    </a:cubicBezTo>
                    <a:cubicBezTo>
                      <a:pt x="533" y="342"/>
                      <a:pt x="1192" y="318"/>
                      <a:pt x="1199" y="318"/>
                    </a:cubicBezTo>
                    <a:cubicBezTo>
                      <a:pt x="1285" y="318"/>
                      <a:pt x="1356" y="243"/>
                      <a:pt x="1353" y="158"/>
                    </a:cubicBezTo>
                    <a:cubicBezTo>
                      <a:pt x="1349" y="69"/>
                      <a:pt x="1277" y="4"/>
                      <a:pt x="1192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3" name="Google Shape;218;p23">
                <a:extLst>
                  <a:ext uri="{FF2B5EF4-FFF2-40B4-BE49-F238E27FC236}">
                    <a16:creationId xmlns:a16="http://schemas.microsoft.com/office/drawing/2014/main" id="{0B5B8210-46C5-4DAB-B720-8A758A6E5CBA}"/>
                  </a:ext>
                </a:extLst>
              </p:cNvPr>
              <p:cNvSpPr/>
              <p:nvPr/>
            </p:nvSpPr>
            <p:spPr>
              <a:xfrm flipH="1">
                <a:off x="6709351" y="2692905"/>
                <a:ext cx="601368" cy="528750"/>
              </a:xfrm>
              <a:custGeom>
                <a:avLst/>
                <a:gdLst/>
                <a:ahLst/>
                <a:cxnLst/>
                <a:rect l="l" t="t" r="r" b="b"/>
                <a:pathLst>
                  <a:path w="10542" h="9269" extrusionOk="0">
                    <a:moveTo>
                      <a:pt x="6645" y="1"/>
                    </a:moveTo>
                    <a:cubicBezTo>
                      <a:pt x="5506" y="1"/>
                      <a:pt x="4402" y="359"/>
                      <a:pt x="3879" y="520"/>
                    </a:cubicBezTo>
                    <a:cubicBezTo>
                      <a:pt x="2967" y="800"/>
                      <a:pt x="561" y="2227"/>
                      <a:pt x="280" y="4043"/>
                    </a:cubicBezTo>
                    <a:cubicBezTo>
                      <a:pt x="0" y="5862"/>
                      <a:pt x="2288" y="8873"/>
                      <a:pt x="2346" y="9228"/>
                    </a:cubicBezTo>
                    <a:cubicBezTo>
                      <a:pt x="2350" y="9256"/>
                      <a:pt x="2401" y="9269"/>
                      <a:pt x="2490" y="9269"/>
                    </a:cubicBezTo>
                    <a:cubicBezTo>
                      <a:pt x="3555" y="9269"/>
                      <a:pt x="10121" y="7453"/>
                      <a:pt x="10121" y="7453"/>
                    </a:cubicBezTo>
                    <a:cubicBezTo>
                      <a:pt x="10121" y="7453"/>
                      <a:pt x="10542" y="2227"/>
                      <a:pt x="8992" y="800"/>
                    </a:cubicBezTo>
                    <a:cubicBezTo>
                      <a:pt x="8336" y="194"/>
                      <a:pt x="7481" y="1"/>
                      <a:pt x="6645" y="1"/>
                    </a:cubicBezTo>
                    <a:close/>
                  </a:path>
                </a:pathLst>
              </a:custGeom>
              <a:solidFill>
                <a:srgbClr val="D45D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 dirty="0"/>
              </a:p>
            </p:txBody>
          </p:sp>
          <p:sp>
            <p:nvSpPr>
              <p:cNvPr id="324" name="Google Shape;219;p23">
                <a:extLst>
                  <a:ext uri="{FF2B5EF4-FFF2-40B4-BE49-F238E27FC236}">
                    <a16:creationId xmlns:a16="http://schemas.microsoft.com/office/drawing/2014/main" id="{9A8947CD-A342-4C7D-B9FA-F7B1F895FAE6}"/>
                  </a:ext>
                </a:extLst>
              </p:cNvPr>
              <p:cNvSpPr/>
              <p:nvPr/>
            </p:nvSpPr>
            <p:spPr>
              <a:xfrm flipH="1">
                <a:off x="7045060" y="2953319"/>
                <a:ext cx="214432" cy="254364"/>
              </a:xfrm>
              <a:custGeom>
                <a:avLst/>
                <a:gdLst/>
                <a:ahLst/>
                <a:cxnLst/>
                <a:rect l="l" t="t" r="r" b="b"/>
                <a:pathLst>
                  <a:path w="3759" h="4459" extrusionOk="0">
                    <a:moveTo>
                      <a:pt x="1386" y="1"/>
                    </a:moveTo>
                    <a:cubicBezTo>
                      <a:pt x="1302" y="1"/>
                      <a:pt x="1220" y="23"/>
                      <a:pt x="1140" y="72"/>
                    </a:cubicBezTo>
                    <a:cubicBezTo>
                      <a:pt x="93" y="717"/>
                      <a:pt x="0" y="2048"/>
                      <a:pt x="0" y="2048"/>
                    </a:cubicBezTo>
                    <a:lnTo>
                      <a:pt x="1202" y="4458"/>
                    </a:lnTo>
                    <a:lnTo>
                      <a:pt x="3759" y="3400"/>
                    </a:lnTo>
                    <a:cubicBezTo>
                      <a:pt x="3759" y="3400"/>
                      <a:pt x="2416" y="1"/>
                      <a:pt x="1386" y="1"/>
                    </a:cubicBezTo>
                    <a:close/>
                  </a:path>
                </a:pathLst>
              </a:custGeom>
              <a:solidFill>
                <a:srgbClr val="D166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5" name="Google Shape;220;p23">
                <a:extLst>
                  <a:ext uri="{FF2B5EF4-FFF2-40B4-BE49-F238E27FC236}">
                    <a16:creationId xmlns:a16="http://schemas.microsoft.com/office/drawing/2014/main" id="{70F2223C-FCEE-41F3-93B7-3F1F7E14EF09}"/>
                  </a:ext>
                </a:extLst>
              </p:cNvPr>
              <p:cNvSpPr/>
              <p:nvPr/>
            </p:nvSpPr>
            <p:spPr>
              <a:xfrm flipH="1">
                <a:off x="6668850" y="3103921"/>
                <a:ext cx="691328" cy="1379006"/>
              </a:xfrm>
              <a:custGeom>
                <a:avLst/>
                <a:gdLst/>
                <a:ahLst/>
                <a:cxnLst/>
                <a:rect l="l" t="t" r="r" b="b"/>
                <a:pathLst>
                  <a:path w="12119" h="24174" extrusionOk="0">
                    <a:moveTo>
                      <a:pt x="9345" y="1"/>
                    </a:moveTo>
                    <a:cubicBezTo>
                      <a:pt x="6833" y="1"/>
                      <a:pt x="3500" y="1145"/>
                      <a:pt x="2779" y="1590"/>
                    </a:cubicBezTo>
                    <a:cubicBezTo>
                      <a:pt x="2608" y="1696"/>
                      <a:pt x="3213" y="2921"/>
                      <a:pt x="3213" y="2921"/>
                    </a:cubicBezTo>
                    <a:cubicBezTo>
                      <a:pt x="3213" y="2921"/>
                      <a:pt x="219" y="5798"/>
                      <a:pt x="127" y="10270"/>
                    </a:cubicBezTo>
                    <a:cubicBezTo>
                      <a:pt x="0" y="16230"/>
                      <a:pt x="2595" y="23498"/>
                      <a:pt x="2595" y="23498"/>
                    </a:cubicBezTo>
                    <a:cubicBezTo>
                      <a:pt x="2595" y="23498"/>
                      <a:pt x="2803" y="24174"/>
                      <a:pt x="3943" y="24174"/>
                    </a:cubicBezTo>
                    <a:cubicBezTo>
                      <a:pt x="5086" y="24174"/>
                      <a:pt x="5879" y="23662"/>
                      <a:pt x="5879" y="23662"/>
                    </a:cubicBezTo>
                    <a:cubicBezTo>
                      <a:pt x="5929" y="23664"/>
                      <a:pt x="5978" y="23665"/>
                      <a:pt x="6026" y="23665"/>
                    </a:cubicBezTo>
                    <a:cubicBezTo>
                      <a:pt x="7377" y="23665"/>
                      <a:pt x="7506" y="22754"/>
                      <a:pt x="7506" y="22754"/>
                    </a:cubicBezTo>
                    <a:cubicBezTo>
                      <a:pt x="7763" y="21962"/>
                      <a:pt x="10022" y="16534"/>
                      <a:pt x="11070" y="11574"/>
                    </a:cubicBezTo>
                    <a:cubicBezTo>
                      <a:pt x="12119" y="6614"/>
                      <a:pt x="11654" y="1959"/>
                      <a:pt x="11675" y="1655"/>
                    </a:cubicBezTo>
                    <a:cubicBezTo>
                      <a:pt x="11699" y="1351"/>
                      <a:pt x="11675" y="607"/>
                      <a:pt x="11675" y="607"/>
                    </a:cubicBezTo>
                    <a:cubicBezTo>
                      <a:pt x="11147" y="168"/>
                      <a:pt x="10306" y="1"/>
                      <a:pt x="9345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6" name="Google Shape;221;p23">
                <a:extLst>
                  <a:ext uri="{FF2B5EF4-FFF2-40B4-BE49-F238E27FC236}">
                    <a16:creationId xmlns:a16="http://schemas.microsoft.com/office/drawing/2014/main" id="{297F3C4B-0D17-4EE7-B3E7-2B50122A0ECC}"/>
                  </a:ext>
                </a:extLst>
              </p:cNvPr>
              <p:cNvSpPr/>
              <p:nvPr/>
            </p:nvSpPr>
            <p:spPr>
              <a:xfrm flipH="1">
                <a:off x="6700958" y="3139061"/>
                <a:ext cx="92185" cy="221049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3875" extrusionOk="0">
                    <a:moveTo>
                      <a:pt x="1524" y="1"/>
                    </a:moveTo>
                    <a:cubicBezTo>
                      <a:pt x="1478" y="1"/>
                      <a:pt x="1442" y="35"/>
                      <a:pt x="1445" y="79"/>
                    </a:cubicBezTo>
                    <a:cubicBezTo>
                      <a:pt x="1462" y="1721"/>
                      <a:pt x="1373" y="3486"/>
                      <a:pt x="1196" y="3605"/>
                    </a:cubicBezTo>
                    <a:cubicBezTo>
                      <a:pt x="1043" y="3695"/>
                      <a:pt x="747" y="3719"/>
                      <a:pt x="490" y="3719"/>
                    </a:cubicBezTo>
                    <a:cubicBezTo>
                      <a:pt x="327" y="3719"/>
                      <a:pt x="179" y="3709"/>
                      <a:pt x="93" y="3701"/>
                    </a:cubicBezTo>
                    <a:cubicBezTo>
                      <a:pt x="89" y="3701"/>
                      <a:pt x="84" y="3700"/>
                      <a:pt x="80" y="3700"/>
                    </a:cubicBezTo>
                    <a:cubicBezTo>
                      <a:pt x="42" y="3700"/>
                      <a:pt x="11" y="3729"/>
                      <a:pt x="8" y="3769"/>
                    </a:cubicBezTo>
                    <a:cubicBezTo>
                      <a:pt x="0" y="3813"/>
                      <a:pt x="35" y="3851"/>
                      <a:pt x="76" y="3858"/>
                    </a:cubicBezTo>
                    <a:cubicBezTo>
                      <a:pt x="93" y="3858"/>
                      <a:pt x="274" y="3875"/>
                      <a:pt x="499" y="3875"/>
                    </a:cubicBezTo>
                    <a:cubicBezTo>
                      <a:pt x="766" y="3875"/>
                      <a:pt x="1089" y="3851"/>
                      <a:pt x="1274" y="3742"/>
                    </a:cubicBezTo>
                    <a:cubicBezTo>
                      <a:pt x="1615" y="3547"/>
                      <a:pt x="1612" y="888"/>
                      <a:pt x="1601" y="79"/>
                    </a:cubicBezTo>
                    <a:cubicBezTo>
                      <a:pt x="1601" y="35"/>
                      <a:pt x="1564" y="1"/>
                      <a:pt x="1524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7" name="Google Shape;222;p23">
                <a:extLst>
                  <a:ext uri="{FF2B5EF4-FFF2-40B4-BE49-F238E27FC236}">
                    <a16:creationId xmlns:a16="http://schemas.microsoft.com/office/drawing/2014/main" id="{0907A3AD-E7C0-4065-9170-F9582922DF55}"/>
                  </a:ext>
                </a:extLst>
              </p:cNvPr>
              <p:cNvSpPr/>
              <p:nvPr/>
            </p:nvSpPr>
            <p:spPr>
              <a:xfrm flipH="1">
                <a:off x="6709970" y="3134212"/>
                <a:ext cx="23388" cy="49116"/>
              </a:xfrm>
              <a:custGeom>
                <a:avLst/>
                <a:gdLst/>
                <a:ahLst/>
                <a:cxnLst/>
                <a:rect l="l" t="t" r="r" b="b"/>
                <a:pathLst>
                  <a:path w="410" h="861" extrusionOk="0">
                    <a:moveTo>
                      <a:pt x="205" y="0"/>
                    </a:moveTo>
                    <a:cubicBezTo>
                      <a:pt x="93" y="0"/>
                      <a:pt x="0" y="191"/>
                      <a:pt x="0" y="431"/>
                    </a:cubicBezTo>
                    <a:cubicBezTo>
                      <a:pt x="0" y="666"/>
                      <a:pt x="93" y="861"/>
                      <a:pt x="205" y="861"/>
                    </a:cubicBezTo>
                    <a:cubicBezTo>
                      <a:pt x="318" y="861"/>
                      <a:pt x="410" y="666"/>
                      <a:pt x="410" y="431"/>
                    </a:cubicBezTo>
                    <a:cubicBezTo>
                      <a:pt x="410" y="191"/>
                      <a:pt x="318" y="0"/>
                      <a:pt x="205" y="0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8" name="Google Shape;223;p23">
                <a:extLst>
                  <a:ext uri="{FF2B5EF4-FFF2-40B4-BE49-F238E27FC236}">
                    <a16:creationId xmlns:a16="http://schemas.microsoft.com/office/drawing/2014/main" id="{9B79E95E-C704-40CA-9671-AC512F3535E9}"/>
                  </a:ext>
                </a:extLst>
              </p:cNvPr>
              <p:cNvSpPr/>
              <p:nvPr/>
            </p:nvSpPr>
            <p:spPr>
              <a:xfrm flipH="1">
                <a:off x="6744375" y="3189946"/>
                <a:ext cx="437649" cy="85111"/>
              </a:xfrm>
              <a:custGeom>
                <a:avLst/>
                <a:gdLst/>
                <a:ahLst/>
                <a:cxnLst/>
                <a:rect l="l" t="t" r="r" b="b"/>
                <a:pathLst>
                  <a:path w="7672" h="1492" extrusionOk="0">
                    <a:moveTo>
                      <a:pt x="6523" y="1"/>
                    </a:moveTo>
                    <a:cubicBezTo>
                      <a:pt x="3032" y="1"/>
                      <a:pt x="90" y="1325"/>
                      <a:pt x="59" y="1341"/>
                    </a:cubicBezTo>
                    <a:cubicBezTo>
                      <a:pt x="18" y="1358"/>
                      <a:pt x="0" y="1406"/>
                      <a:pt x="18" y="1444"/>
                    </a:cubicBezTo>
                    <a:cubicBezTo>
                      <a:pt x="32" y="1475"/>
                      <a:pt x="62" y="1491"/>
                      <a:pt x="90" y="1491"/>
                    </a:cubicBezTo>
                    <a:cubicBezTo>
                      <a:pt x="103" y="1491"/>
                      <a:pt x="113" y="1488"/>
                      <a:pt x="123" y="1484"/>
                    </a:cubicBezTo>
                    <a:cubicBezTo>
                      <a:pt x="155" y="1469"/>
                      <a:pt x="3067" y="158"/>
                      <a:pt x="6523" y="158"/>
                    </a:cubicBezTo>
                    <a:cubicBezTo>
                      <a:pt x="6871" y="158"/>
                      <a:pt x="7225" y="171"/>
                      <a:pt x="7583" y="201"/>
                    </a:cubicBezTo>
                    <a:cubicBezTo>
                      <a:pt x="7585" y="201"/>
                      <a:pt x="7588" y="201"/>
                      <a:pt x="7590" y="201"/>
                    </a:cubicBezTo>
                    <a:cubicBezTo>
                      <a:pt x="7631" y="201"/>
                      <a:pt x="7665" y="171"/>
                      <a:pt x="7668" y="129"/>
                    </a:cubicBezTo>
                    <a:cubicBezTo>
                      <a:pt x="7671" y="85"/>
                      <a:pt x="7640" y="47"/>
                      <a:pt x="7596" y="44"/>
                    </a:cubicBezTo>
                    <a:cubicBezTo>
                      <a:pt x="7234" y="14"/>
                      <a:pt x="6876" y="1"/>
                      <a:pt x="6523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29" name="Google Shape;224;p23">
                <a:extLst>
                  <a:ext uri="{FF2B5EF4-FFF2-40B4-BE49-F238E27FC236}">
                    <a16:creationId xmlns:a16="http://schemas.microsoft.com/office/drawing/2014/main" id="{AB5FBBE6-ACAF-40AD-A617-47E8A4E4F3E0}"/>
                  </a:ext>
                </a:extLst>
              </p:cNvPr>
              <p:cNvSpPr/>
              <p:nvPr/>
            </p:nvSpPr>
            <p:spPr>
              <a:xfrm flipH="1">
                <a:off x="7055555" y="3137521"/>
                <a:ext cx="79521" cy="118654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2080" extrusionOk="0">
                    <a:moveTo>
                      <a:pt x="1202" y="1"/>
                    </a:moveTo>
                    <a:lnTo>
                      <a:pt x="263" y="223"/>
                    </a:lnTo>
                    <a:cubicBezTo>
                      <a:pt x="1" y="1393"/>
                      <a:pt x="673" y="2079"/>
                      <a:pt x="673" y="2079"/>
                    </a:cubicBezTo>
                    <a:lnTo>
                      <a:pt x="1394" y="1878"/>
                    </a:lnTo>
                    <a:cubicBezTo>
                      <a:pt x="800" y="1226"/>
                      <a:pt x="1202" y="1"/>
                      <a:pt x="1202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0" name="Google Shape;225;p23">
                <a:extLst>
                  <a:ext uri="{FF2B5EF4-FFF2-40B4-BE49-F238E27FC236}">
                    <a16:creationId xmlns:a16="http://schemas.microsoft.com/office/drawing/2014/main" id="{F530F776-97AF-4365-B869-D4D96110F136}"/>
                  </a:ext>
                </a:extLst>
              </p:cNvPr>
              <p:cNvSpPr/>
              <p:nvPr/>
            </p:nvSpPr>
            <p:spPr>
              <a:xfrm flipH="1">
                <a:off x="7050706" y="3133071"/>
                <a:ext cx="89047" cy="127553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2236" extrusionOk="0">
                    <a:moveTo>
                      <a:pt x="1172" y="188"/>
                    </a:moveTo>
                    <a:lnTo>
                      <a:pt x="1172" y="188"/>
                    </a:lnTo>
                    <a:cubicBezTo>
                      <a:pt x="1090" y="512"/>
                      <a:pt x="929" y="1352"/>
                      <a:pt x="1339" y="1911"/>
                    </a:cubicBezTo>
                    <a:lnTo>
                      <a:pt x="779" y="2069"/>
                    </a:lnTo>
                    <a:cubicBezTo>
                      <a:pt x="660" y="1922"/>
                      <a:pt x="219" y="1314"/>
                      <a:pt x="410" y="365"/>
                    </a:cubicBezTo>
                    <a:lnTo>
                      <a:pt x="1172" y="188"/>
                    </a:lnTo>
                    <a:close/>
                    <a:moveTo>
                      <a:pt x="1287" y="1"/>
                    </a:moveTo>
                    <a:cubicBezTo>
                      <a:pt x="1280" y="1"/>
                      <a:pt x="1273" y="2"/>
                      <a:pt x="1267" y="3"/>
                    </a:cubicBezTo>
                    <a:lnTo>
                      <a:pt x="324" y="222"/>
                    </a:lnTo>
                    <a:cubicBezTo>
                      <a:pt x="297" y="228"/>
                      <a:pt x="274" y="252"/>
                      <a:pt x="267" y="283"/>
                    </a:cubicBezTo>
                    <a:cubicBezTo>
                      <a:pt x="1" y="1484"/>
                      <a:pt x="669" y="2181"/>
                      <a:pt x="697" y="2212"/>
                    </a:cubicBezTo>
                    <a:cubicBezTo>
                      <a:pt x="714" y="2226"/>
                      <a:pt x="734" y="2236"/>
                      <a:pt x="755" y="2236"/>
                    </a:cubicBezTo>
                    <a:cubicBezTo>
                      <a:pt x="762" y="2236"/>
                      <a:pt x="768" y="2236"/>
                      <a:pt x="775" y="2232"/>
                    </a:cubicBezTo>
                    <a:lnTo>
                      <a:pt x="1496" y="2031"/>
                    </a:lnTo>
                    <a:cubicBezTo>
                      <a:pt x="1523" y="2024"/>
                      <a:pt x="1544" y="2004"/>
                      <a:pt x="1553" y="1976"/>
                    </a:cubicBezTo>
                    <a:cubicBezTo>
                      <a:pt x="1561" y="1952"/>
                      <a:pt x="1553" y="1922"/>
                      <a:pt x="1533" y="1901"/>
                    </a:cubicBezTo>
                    <a:cubicBezTo>
                      <a:pt x="977" y="1294"/>
                      <a:pt x="1356" y="116"/>
                      <a:pt x="1359" y="102"/>
                    </a:cubicBezTo>
                    <a:cubicBezTo>
                      <a:pt x="1369" y="75"/>
                      <a:pt x="1362" y="47"/>
                      <a:pt x="1345" y="27"/>
                    </a:cubicBezTo>
                    <a:cubicBezTo>
                      <a:pt x="1330" y="9"/>
                      <a:pt x="1308" y="1"/>
                      <a:pt x="1287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1" name="Google Shape;226;p23">
                <a:extLst>
                  <a:ext uri="{FF2B5EF4-FFF2-40B4-BE49-F238E27FC236}">
                    <a16:creationId xmlns:a16="http://schemas.microsoft.com/office/drawing/2014/main" id="{2B44CF66-A0E5-4A71-BEC1-849B8B13FBF7}"/>
                  </a:ext>
                </a:extLst>
              </p:cNvPr>
              <p:cNvSpPr/>
              <p:nvPr/>
            </p:nvSpPr>
            <p:spPr>
              <a:xfrm flipH="1">
                <a:off x="6884988" y="3100498"/>
                <a:ext cx="73075" cy="118882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2084" extrusionOk="0">
                    <a:moveTo>
                      <a:pt x="1281" y="1"/>
                    </a:moveTo>
                    <a:lnTo>
                      <a:pt x="416" y="127"/>
                    </a:lnTo>
                    <a:cubicBezTo>
                      <a:pt x="416" y="127"/>
                      <a:pt x="0" y="984"/>
                      <a:pt x="403" y="2083"/>
                    </a:cubicBezTo>
                    <a:lnTo>
                      <a:pt x="1141" y="1950"/>
                    </a:lnTo>
                    <a:cubicBezTo>
                      <a:pt x="1141" y="1950"/>
                      <a:pt x="867" y="913"/>
                      <a:pt x="1281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2" name="Google Shape;227;p23">
                <a:extLst>
                  <a:ext uri="{FF2B5EF4-FFF2-40B4-BE49-F238E27FC236}">
                    <a16:creationId xmlns:a16="http://schemas.microsoft.com/office/drawing/2014/main" id="{73B6743E-53EB-4028-81F0-6DD1CB8B13CA}"/>
                  </a:ext>
                </a:extLst>
              </p:cNvPr>
              <p:cNvSpPr/>
              <p:nvPr/>
            </p:nvSpPr>
            <p:spPr>
              <a:xfrm flipH="1">
                <a:off x="6880310" y="3095991"/>
                <a:ext cx="82430" cy="128066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2245" extrusionOk="0">
                    <a:moveTo>
                      <a:pt x="1236" y="179"/>
                    </a:moveTo>
                    <a:lnTo>
                      <a:pt x="1236" y="179"/>
                    </a:lnTo>
                    <a:cubicBezTo>
                      <a:pt x="949" y="926"/>
                      <a:pt x="1072" y="1712"/>
                      <a:pt x="1127" y="1967"/>
                    </a:cubicBezTo>
                    <a:lnTo>
                      <a:pt x="539" y="2073"/>
                    </a:lnTo>
                    <a:cubicBezTo>
                      <a:pt x="232" y="1176"/>
                      <a:pt x="485" y="448"/>
                      <a:pt x="553" y="278"/>
                    </a:cubicBezTo>
                    <a:lnTo>
                      <a:pt x="1236" y="179"/>
                    </a:lnTo>
                    <a:close/>
                    <a:moveTo>
                      <a:pt x="1360" y="0"/>
                    </a:moveTo>
                    <a:cubicBezTo>
                      <a:pt x="1356" y="0"/>
                      <a:pt x="1352" y="1"/>
                      <a:pt x="1349" y="1"/>
                    </a:cubicBezTo>
                    <a:lnTo>
                      <a:pt x="489" y="127"/>
                    </a:lnTo>
                    <a:cubicBezTo>
                      <a:pt x="462" y="131"/>
                      <a:pt x="441" y="148"/>
                      <a:pt x="430" y="172"/>
                    </a:cubicBezTo>
                    <a:cubicBezTo>
                      <a:pt x="410" y="206"/>
                      <a:pt x="0" y="1069"/>
                      <a:pt x="413" y="2189"/>
                    </a:cubicBezTo>
                    <a:cubicBezTo>
                      <a:pt x="424" y="2224"/>
                      <a:pt x="454" y="2244"/>
                      <a:pt x="485" y="2244"/>
                    </a:cubicBezTo>
                    <a:cubicBezTo>
                      <a:pt x="492" y="2244"/>
                      <a:pt x="495" y="2244"/>
                      <a:pt x="503" y="2241"/>
                    </a:cubicBezTo>
                    <a:lnTo>
                      <a:pt x="1236" y="2107"/>
                    </a:lnTo>
                    <a:cubicBezTo>
                      <a:pt x="1256" y="2104"/>
                      <a:pt x="1277" y="2090"/>
                      <a:pt x="1287" y="2073"/>
                    </a:cubicBezTo>
                    <a:cubicBezTo>
                      <a:pt x="1301" y="2053"/>
                      <a:pt x="1305" y="2029"/>
                      <a:pt x="1297" y="2008"/>
                    </a:cubicBezTo>
                    <a:cubicBezTo>
                      <a:pt x="1294" y="1998"/>
                      <a:pt x="1038" y="984"/>
                      <a:pt x="1434" y="111"/>
                    </a:cubicBezTo>
                    <a:cubicBezTo>
                      <a:pt x="1445" y="86"/>
                      <a:pt x="1441" y="56"/>
                      <a:pt x="1424" y="32"/>
                    </a:cubicBezTo>
                    <a:cubicBezTo>
                      <a:pt x="1409" y="11"/>
                      <a:pt x="1386" y="0"/>
                      <a:pt x="1360" y="0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3" name="Google Shape;228;p23">
                <a:extLst>
                  <a:ext uri="{FF2B5EF4-FFF2-40B4-BE49-F238E27FC236}">
                    <a16:creationId xmlns:a16="http://schemas.microsoft.com/office/drawing/2014/main" id="{43079A82-1DDD-497F-9D55-B3BA15C39A32}"/>
                  </a:ext>
                </a:extLst>
              </p:cNvPr>
              <p:cNvSpPr/>
              <p:nvPr/>
            </p:nvSpPr>
            <p:spPr>
              <a:xfrm flipH="1">
                <a:off x="7010205" y="3297535"/>
                <a:ext cx="218768" cy="218768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3835" extrusionOk="0">
                    <a:moveTo>
                      <a:pt x="3043" y="1"/>
                    </a:moveTo>
                    <a:cubicBezTo>
                      <a:pt x="3035" y="1"/>
                      <a:pt x="3027" y="2"/>
                      <a:pt x="3019" y="5"/>
                    </a:cubicBezTo>
                    <a:cubicBezTo>
                      <a:pt x="2978" y="15"/>
                      <a:pt x="2950" y="60"/>
                      <a:pt x="2964" y="104"/>
                    </a:cubicBezTo>
                    <a:cubicBezTo>
                      <a:pt x="2994" y="203"/>
                      <a:pt x="3637" y="2595"/>
                      <a:pt x="66" y="3681"/>
                    </a:cubicBezTo>
                    <a:cubicBezTo>
                      <a:pt x="25" y="3695"/>
                      <a:pt x="1" y="3739"/>
                      <a:pt x="15" y="3780"/>
                    </a:cubicBezTo>
                    <a:cubicBezTo>
                      <a:pt x="25" y="3814"/>
                      <a:pt x="56" y="3835"/>
                      <a:pt x="90" y="3835"/>
                    </a:cubicBezTo>
                    <a:cubicBezTo>
                      <a:pt x="97" y="3835"/>
                      <a:pt x="103" y="3835"/>
                      <a:pt x="114" y="3832"/>
                    </a:cubicBezTo>
                    <a:cubicBezTo>
                      <a:pt x="3834" y="2702"/>
                      <a:pt x="3125" y="83"/>
                      <a:pt x="3117" y="60"/>
                    </a:cubicBezTo>
                    <a:cubicBezTo>
                      <a:pt x="3107" y="23"/>
                      <a:pt x="3076" y="1"/>
                      <a:pt x="3043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4" name="Google Shape;229;p23">
                <a:extLst>
                  <a:ext uri="{FF2B5EF4-FFF2-40B4-BE49-F238E27FC236}">
                    <a16:creationId xmlns:a16="http://schemas.microsoft.com/office/drawing/2014/main" id="{5921AD22-B479-4531-88E6-1369BC83ED3F}"/>
                  </a:ext>
                </a:extLst>
              </p:cNvPr>
              <p:cNvSpPr/>
              <p:nvPr/>
            </p:nvSpPr>
            <p:spPr>
              <a:xfrm flipH="1">
                <a:off x="7128630" y="3256120"/>
                <a:ext cx="37593" cy="39418"/>
              </a:xfrm>
              <a:custGeom>
                <a:avLst/>
                <a:gdLst/>
                <a:ahLst/>
                <a:cxnLst/>
                <a:rect l="l" t="t" r="r" b="b"/>
                <a:pathLst>
                  <a:path w="659" h="691" extrusionOk="0">
                    <a:moveTo>
                      <a:pt x="123" y="0"/>
                    </a:moveTo>
                    <a:lnTo>
                      <a:pt x="79" y="85"/>
                    </a:lnTo>
                    <a:cubicBezTo>
                      <a:pt x="0" y="233"/>
                      <a:pt x="62" y="564"/>
                      <a:pt x="72" y="628"/>
                    </a:cubicBezTo>
                    <a:cubicBezTo>
                      <a:pt x="79" y="666"/>
                      <a:pt x="113" y="690"/>
                      <a:pt x="150" y="690"/>
                    </a:cubicBezTo>
                    <a:lnTo>
                      <a:pt x="164" y="690"/>
                    </a:lnTo>
                    <a:cubicBezTo>
                      <a:pt x="208" y="683"/>
                      <a:pt x="235" y="638"/>
                      <a:pt x="229" y="597"/>
                    </a:cubicBezTo>
                    <a:cubicBezTo>
                      <a:pt x="208" y="502"/>
                      <a:pt x="194" y="365"/>
                      <a:pt x="199" y="266"/>
                    </a:cubicBezTo>
                    <a:lnTo>
                      <a:pt x="199" y="266"/>
                    </a:lnTo>
                    <a:cubicBezTo>
                      <a:pt x="335" y="386"/>
                      <a:pt x="481" y="543"/>
                      <a:pt x="495" y="625"/>
                    </a:cubicBezTo>
                    <a:cubicBezTo>
                      <a:pt x="501" y="665"/>
                      <a:pt x="535" y="691"/>
                      <a:pt x="574" y="691"/>
                    </a:cubicBezTo>
                    <a:cubicBezTo>
                      <a:pt x="579" y="691"/>
                      <a:pt x="583" y="691"/>
                      <a:pt x="588" y="690"/>
                    </a:cubicBezTo>
                    <a:cubicBezTo>
                      <a:pt x="629" y="683"/>
                      <a:pt x="659" y="642"/>
                      <a:pt x="652" y="597"/>
                    </a:cubicBezTo>
                    <a:cubicBezTo>
                      <a:pt x="618" y="400"/>
                      <a:pt x="270" y="113"/>
                      <a:pt x="199" y="58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5" name="Google Shape;230;p23">
                <a:extLst>
                  <a:ext uri="{FF2B5EF4-FFF2-40B4-BE49-F238E27FC236}">
                    <a16:creationId xmlns:a16="http://schemas.microsoft.com/office/drawing/2014/main" id="{98811F64-B3DC-4CE0-9EB0-6B135C9E38FB}"/>
                  </a:ext>
                </a:extLst>
              </p:cNvPr>
              <p:cNvSpPr/>
              <p:nvPr/>
            </p:nvSpPr>
            <p:spPr>
              <a:xfrm flipH="1">
                <a:off x="6847222" y="3191429"/>
                <a:ext cx="21278" cy="3263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572" extrusionOk="0">
                    <a:moveTo>
                      <a:pt x="282" y="1"/>
                    </a:moveTo>
                    <a:cubicBezTo>
                      <a:pt x="267" y="1"/>
                      <a:pt x="251" y="5"/>
                      <a:pt x="236" y="15"/>
                    </a:cubicBezTo>
                    <a:cubicBezTo>
                      <a:pt x="223" y="25"/>
                      <a:pt x="93" y="121"/>
                      <a:pt x="11" y="472"/>
                    </a:cubicBezTo>
                    <a:cubicBezTo>
                      <a:pt x="1" y="516"/>
                      <a:pt x="28" y="557"/>
                      <a:pt x="69" y="568"/>
                    </a:cubicBezTo>
                    <a:cubicBezTo>
                      <a:pt x="75" y="568"/>
                      <a:pt x="83" y="571"/>
                      <a:pt x="86" y="571"/>
                    </a:cubicBezTo>
                    <a:cubicBezTo>
                      <a:pt x="124" y="571"/>
                      <a:pt x="157" y="543"/>
                      <a:pt x="165" y="510"/>
                    </a:cubicBezTo>
                    <a:cubicBezTo>
                      <a:pt x="233" y="223"/>
                      <a:pt x="329" y="144"/>
                      <a:pt x="325" y="144"/>
                    </a:cubicBezTo>
                    <a:cubicBezTo>
                      <a:pt x="362" y="121"/>
                      <a:pt x="373" y="69"/>
                      <a:pt x="346" y="35"/>
                    </a:cubicBezTo>
                    <a:cubicBezTo>
                      <a:pt x="331" y="12"/>
                      <a:pt x="307" y="1"/>
                      <a:pt x="282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6" name="Google Shape;231;p23">
                <a:extLst>
                  <a:ext uri="{FF2B5EF4-FFF2-40B4-BE49-F238E27FC236}">
                    <a16:creationId xmlns:a16="http://schemas.microsoft.com/office/drawing/2014/main" id="{5BB5D0A5-FCA8-417E-A226-E91484F19999}"/>
                  </a:ext>
                </a:extLst>
              </p:cNvPr>
              <p:cNvSpPr/>
              <p:nvPr/>
            </p:nvSpPr>
            <p:spPr>
              <a:xfrm flipH="1">
                <a:off x="6792690" y="3402385"/>
                <a:ext cx="237022" cy="1055846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18509" extrusionOk="0">
                    <a:moveTo>
                      <a:pt x="4068" y="1"/>
                    </a:moveTo>
                    <a:cubicBezTo>
                      <a:pt x="4059" y="1"/>
                      <a:pt x="4048" y="3"/>
                      <a:pt x="4039" y="7"/>
                    </a:cubicBezTo>
                    <a:cubicBezTo>
                      <a:pt x="3489" y="222"/>
                      <a:pt x="3349" y="713"/>
                      <a:pt x="3196" y="1437"/>
                    </a:cubicBezTo>
                    <a:cubicBezTo>
                      <a:pt x="3045" y="2154"/>
                      <a:pt x="273" y="15979"/>
                      <a:pt x="7" y="18420"/>
                    </a:cubicBezTo>
                    <a:cubicBezTo>
                      <a:pt x="0" y="18464"/>
                      <a:pt x="31" y="18505"/>
                      <a:pt x="75" y="18508"/>
                    </a:cubicBezTo>
                    <a:lnTo>
                      <a:pt x="86" y="18508"/>
                    </a:lnTo>
                    <a:cubicBezTo>
                      <a:pt x="123" y="18508"/>
                      <a:pt x="157" y="18478"/>
                      <a:pt x="164" y="18440"/>
                    </a:cubicBezTo>
                    <a:cubicBezTo>
                      <a:pt x="423" y="16057"/>
                      <a:pt x="3205" y="2157"/>
                      <a:pt x="3352" y="1471"/>
                    </a:cubicBezTo>
                    <a:cubicBezTo>
                      <a:pt x="3495" y="775"/>
                      <a:pt x="3618" y="341"/>
                      <a:pt x="4097" y="154"/>
                    </a:cubicBezTo>
                    <a:cubicBezTo>
                      <a:pt x="4138" y="140"/>
                      <a:pt x="4155" y="92"/>
                      <a:pt x="4141" y="51"/>
                    </a:cubicBezTo>
                    <a:cubicBezTo>
                      <a:pt x="4128" y="20"/>
                      <a:pt x="4099" y="1"/>
                      <a:pt x="4068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7" name="Google Shape;232;p23">
                <a:extLst>
                  <a:ext uri="{FF2B5EF4-FFF2-40B4-BE49-F238E27FC236}">
                    <a16:creationId xmlns:a16="http://schemas.microsoft.com/office/drawing/2014/main" id="{F52673BB-FF6F-41E9-AA40-F91D3A00940F}"/>
                  </a:ext>
                </a:extLst>
              </p:cNvPr>
              <p:cNvSpPr/>
              <p:nvPr/>
            </p:nvSpPr>
            <p:spPr>
              <a:xfrm flipH="1">
                <a:off x="6909749" y="4378728"/>
                <a:ext cx="331888" cy="216486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3795" extrusionOk="0">
                    <a:moveTo>
                      <a:pt x="5576" y="1"/>
                    </a:moveTo>
                    <a:lnTo>
                      <a:pt x="5463" y="311"/>
                    </a:lnTo>
                    <a:cubicBezTo>
                      <a:pt x="5463" y="311"/>
                      <a:pt x="5149" y="772"/>
                      <a:pt x="4634" y="858"/>
                    </a:cubicBezTo>
                    <a:cubicBezTo>
                      <a:pt x="4566" y="869"/>
                      <a:pt x="4504" y="874"/>
                      <a:pt x="4446" y="874"/>
                    </a:cubicBezTo>
                    <a:cubicBezTo>
                      <a:pt x="4062" y="874"/>
                      <a:pt x="3889" y="659"/>
                      <a:pt x="3889" y="659"/>
                    </a:cubicBezTo>
                    <a:lnTo>
                      <a:pt x="3848" y="933"/>
                    </a:lnTo>
                    <a:cubicBezTo>
                      <a:pt x="3368" y="1402"/>
                      <a:pt x="2627" y="1597"/>
                      <a:pt x="1953" y="1597"/>
                    </a:cubicBezTo>
                    <a:cubicBezTo>
                      <a:pt x="1587" y="1597"/>
                      <a:pt x="1241" y="1540"/>
                      <a:pt x="968" y="1438"/>
                    </a:cubicBezTo>
                    <a:cubicBezTo>
                      <a:pt x="377" y="1216"/>
                      <a:pt x="431" y="913"/>
                      <a:pt x="431" y="913"/>
                    </a:cubicBezTo>
                    <a:cubicBezTo>
                      <a:pt x="431" y="913"/>
                      <a:pt x="429" y="912"/>
                      <a:pt x="425" y="912"/>
                    </a:cubicBezTo>
                    <a:cubicBezTo>
                      <a:pt x="393" y="912"/>
                      <a:pt x="243" y="921"/>
                      <a:pt x="131" y="1072"/>
                    </a:cubicBezTo>
                    <a:cubicBezTo>
                      <a:pt x="1" y="1247"/>
                      <a:pt x="288" y="2807"/>
                      <a:pt x="346" y="3281"/>
                    </a:cubicBezTo>
                    <a:cubicBezTo>
                      <a:pt x="386" y="3627"/>
                      <a:pt x="974" y="3795"/>
                      <a:pt x="1641" y="3795"/>
                    </a:cubicBezTo>
                    <a:cubicBezTo>
                      <a:pt x="1889" y="3795"/>
                      <a:pt x="2148" y="3771"/>
                      <a:pt x="2394" y="3725"/>
                    </a:cubicBezTo>
                    <a:cubicBezTo>
                      <a:pt x="3298" y="3555"/>
                      <a:pt x="3569" y="2752"/>
                      <a:pt x="3569" y="2752"/>
                    </a:cubicBezTo>
                    <a:cubicBezTo>
                      <a:pt x="3684" y="2880"/>
                      <a:pt x="4000" y="2943"/>
                      <a:pt x="4342" y="2943"/>
                    </a:cubicBezTo>
                    <a:cubicBezTo>
                      <a:pt x="4768" y="2943"/>
                      <a:pt x="5234" y="2845"/>
                      <a:pt x="5405" y="2649"/>
                    </a:cubicBezTo>
                    <a:cubicBezTo>
                      <a:pt x="5682" y="2336"/>
                      <a:pt x="5764" y="786"/>
                      <a:pt x="5791" y="445"/>
                    </a:cubicBezTo>
                    <a:cubicBezTo>
                      <a:pt x="5818" y="100"/>
                      <a:pt x="5576" y="1"/>
                      <a:pt x="5576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8" name="Google Shape;233;p23">
                <a:extLst>
                  <a:ext uri="{FF2B5EF4-FFF2-40B4-BE49-F238E27FC236}">
                    <a16:creationId xmlns:a16="http://schemas.microsoft.com/office/drawing/2014/main" id="{8DCA9CC1-0338-47BD-86D1-98F6E1737E9E}"/>
                  </a:ext>
                </a:extLst>
              </p:cNvPr>
              <p:cNvSpPr/>
              <p:nvPr/>
            </p:nvSpPr>
            <p:spPr>
              <a:xfrm flipH="1">
                <a:off x="7013511" y="4402230"/>
                <a:ext cx="28865" cy="135482"/>
              </a:xfrm>
              <a:custGeom>
                <a:avLst/>
                <a:gdLst/>
                <a:ahLst/>
                <a:cxnLst/>
                <a:rect l="l" t="t" r="r" b="b"/>
                <a:pathLst>
                  <a:path w="506" h="2375" extrusionOk="0">
                    <a:moveTo>
                      <a:pt x="422" y="1"/>
                    </a:moveTo>
                    <a:cubicBezTo>
                      <a:pt x="382" y="1"/>
                      <a:pt x="348" y="29"/>
                      <a:pt x="342" y="70"/>
                    </a:cubicBezTo>
                    <a:lnTo>
                      <a:pt x="7" y="2282"/>
                    </a:lnTo>
                    <a:cubicBezTo>
                      <a:pt x="0" y="2327"/>
                      <a:pt x="27" y="2368"/>
                      <a:pt x="72" y="2374"/>
                    </a:cubicBezTo>
                    <a:lnTo>
                      <a:pt x="82" y="2374"/>
                    </a:lnTo>
                    <a:cubicBezTo>
                      <a:pt x="123" y="2374"/>
                      <a:pt x="158" y="2347"/>
                      <a:pt x="161" y="2306"/>
                    </a:cubicBezTo>
                    <a:lnTo>
                      <a:pt x="498" y="94"/>
                    </a:lnTo>
                    <a:cubicBezTo>
                      <a:pt x="506" y="50"/>
                      <a:pt x="475" y="9"/>
                      <a:pt x="434" y="2"/>
                    </a:cubicBezTo>
                    <a:cubicBezTo>
                      <a:pt x="430" y="1"/>
                      <a:pt x="426" y="1"/>
                      <a:pt x="422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39" name="Google Shape;234;p23">
                <a:extLst>
                  <a:ext uri="{FF2B5EF4-FFF2-40B4-BE49-F238E27FC236}">
                    <a16:creationId xmlns:a16="http://schemas.microsoft.com/office/drawing/2014/main" id="{4D230420-C087-4A3B-A1D4-6CDC4EDA9C77}"/>
                  </a:ext>
                </a:extLst>
              </p:cNvPr>
              <p:cNvSpPr/>
              <p:nvPr/>
            </p:nvSpPr>
            <p:spPr>
              <a:xfrm flipH="1">
                <a:off x="7234850" y="3369356"/>
                <a:ext cx="64803" cy="52196"/>
              </a:xfrm>
              <a:custGeom>
                <a:avLst/>
                <a:gdLst/>
                <a:ahLst/>
                <a:cxnLst/>
                <a:rect l="l" t="t" r="r" b="b"/>
                <a:pathLst>
                  <a:path w="1136" h="915" extrusionOk="0">
                    <a:moveTo>
                      <a:pt x="403" y="1"/>
                    </a:moveTo>
                    <a:cubicBezTo>
                      <a:pt x="375" y="1"/>
                      <a:pt x="348" y="6"/>
                      <a:pt x="321" y="19"/>
                    </a:cubicBezTo>
                    <a:cubicBezTo>
                      <a:pt x="0" y="173"/>
                      <a:pt x="344" y="914"/>
                      <a:pt x="635" y="914"/>
                    </a:cubicBezTo>
                    <a:cubicBezTo>
                      <a:pt x="646" y="914"/>
                      <a:pt x="658" y="913"/>
                      <a:pt x="670" y="910"/>
                    </a:cubicBezTo>
                    <a:cubicBezTo>
                      <a:pt x="1136" y="809"/>
                      <a:pt x="734" y="1"/>
                      <a:pt x="403" y="1"/>
                    </a:cubicBezTo>
                    <a:close/>
                  </a:path>
                </a:pathLst>
              </a:custGeom>
              <a:solidFill>
                <a:srgbClr val="FFA49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0" name="Google Shape;235;p23">
                <a:extLst>
                  <a:ext uri="{FF2B5EF4-FFF2-40B4-BE49-F238E27FC236}">
                    <a16:creationId xmlns:a16="http://schemas.microsoft.com/office/drawing/2014/main" id="{ED1B06C3-5BE5-41B2-B0C2-FE631954F8AB}"/>
                  </a:ext>
                </a:extLst>
              </p:cNvPr>
              <p:cNvSpPr/>
              <p:nvPr/>
            </p:nvSpPr>
            <p:spPr>
              <a:xfrm flipH="1">
                <a:off x="7215911" y="3350531"/>
                <a:ext cx="65031" cy="52082"/>
              </a:xfrm>
              <a:custGeom>
                <a:avLst/>
                <a:gdLst/>
                <a:ahLst/>
                <a:cxnLst/>
                <a:rect l="l" t="t" r="r" b="b"/>
                <a:pathLst>
                  <a:path w="1140" h="913" extrusionOk="0">
                    <a:moveTo>
                      <a:pt x="406" y="0"/>
                    </a:moveTo>
                    <a:cubicBezTo>
                      <a:pt x="378" y="0"/>
                      <a:pt x="351" y="6"/>
                      <a:pt x="325" y="18"/>
                    </a:cubicBezTo>
                    <a:cubicBezTo>
                      <a:pt x="0" y="172"/>
                      <a:pt x="343" y="912"/>
                      <a:pt x="638" y="912"/>
                    </a:cubicBezTo>
                    <a:cubicBezTo>
                      <a:pt x="650" y="912"/>
                      <a:pt x="662" y="911"/>
                      <a:pt x="673" y="909"/>
                    </a:cubicBezTo>
                    <a:cubicBezTo>
                      <a:pt x="1139" y="808"/>
                      <a:pt x="736" y="0"/>
                      <a:pt x="406" y="0"/>
                    </a:cubicBezTo>
                    <a:close/>
                  </a:path>
                </a:pathLst>
              </a:custGeom>
              <a:solidFill>
                <a:srgbClr val="FFA49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1" name="Google Shape;248;p23">
                <a:extLst>
                  <a:ext uri="{FF2B5EF4-FFF2-40B4-BE49-F238E27FC236}">
                    <a16:creationId xmlns:a16="http://schemas.microsoft.com/office/drawing/2014/main" id="{AE4C65DF-A516-4B62-B778-F5BE79CD569D}"/>
                  </a:ext>
                </a:extLst>
              </p:cNvPr>
              <p:cNvSpPr/>
              <p:nvPr/>
            </p:nvSpPr>
            <p:spPr>
              <a:xfrm flipH="1">
                <a:off x="7140497" y="3275972"/>
                <a:ext cx="148203" cy="145864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2557" extrusionOk="0">
                    <a:moveTo>
                      <a:pt x="1372" y="0"/>
                    </a:moveTo>
                    <a:cubicBezTo>
                      <a:pt x="1226" y="372"/>
                      <a:pt x="768" y="741"/>
                      <a:pt x="406" y="929"/>
                    </a:cubicBezTo>
                    <a:cubicBezTo>
                      <a:pt x="605" y="1735"/>
                      <a:pt x="0" y="2297"/>
                      <a:pt x="293" y="2499"/>
                    </a:cubicBezTo>
                    <a:cubicBezTo>
                      <a:pt x="354" y="2541"/>
                      <a:pt x="416" y="2557"/>
                      <a:pt x="476" y="2557"/>
                    </a:cubicBezTo>
                    <a:cubicBezTo>
                      <a:pt x="642" y="2557"/>
                      <a:pt x="785" y="2434"/>
                      <a:pt x="785" y="2434"/>
                    </a:cubicBezTo>
                    <a:cubicBezTo>
                      <a:pt x="785" y="2434"/>
                      <a:pt x="874" y="2542"/>
                      <a:pt x="1090" y="2542"/>
                    </a:cubicBezTo>
                    <a:cubicBezTo>
                      <a:pt x="1105" y="2542"/>
                      <a:pt x="1121" y="2541"/>
                      <a:pt x="1137" y="2540"/>
                    </a:cubicBezTo>
                    <a:cubicBezTo>
                      <a:pt x="1386" y="2523"/>
                      <a:pt x="1533" y="2223"/>
                      <a:pt x="1533" y="2223"/>
                    </a:cubicBezTo>
                    <a:cubicBezTo>
                      <a:pt x="1533" y="2223"/>
                      <a:pt x="1582" y="2238"/>
                      <a:pt x="1661" y="2238"/>
                    </a:cubicBezTo>
                    <a:cubicBezTo>
                      <a:pt x="1739" y="2238"/>
                      <a:pt x="1845" y="2223"/>
                      <a:pt x="1960" y="2161"/>
                    </a:cubicBezTo>
                    <a:cubicBezTo>
                      <a:pt x="2141" y="2066"/>
                      <a:pt x="2215" y="1656"/>
                      <a:pt x="2215" y="1656"/>
                    </a:cubicBezTo>
                    <a:cubicBezTo>
                      <a:pt x="2215" y="1656"/>
                      <a:pt x="2598" y="1448"/>
                      <a:pt x="2437" y="1147"/>
                    </a:cubicBezTo>
                    <a:cubicBezTo>
                      <a:pt x="2301" y="895"/>
                      <a:pt x="1639" y="287"/>
                      <a:pt x="1372" y="0"/>
                    </a:cubicBezTo>
                    <a:close/>
                  </a:path>
                </a:pathLst>
              </a:custGeom>
              <a:solidFill>
                <a:srgbClr val="FFB1A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2" name="Google Shape;249;p23">
                <a:extLst>
                  <a:ext uri="{FF2B5EF4-FFF2-40B4-BE49-F238E27FC236}">
                    <a16:creationId xmlns:a16="http://schemas.microsoft.com/office/drawing/2014/main" id="{52597281-41EA-4585-9D90-F1BB8E7127A8}"/>
                  </a:ext>
                </a:extLst>
              </p:cNvPr>
              <p:cNvSpPr/>
              <p:nvPr/>
            </p:nvSpPr>
            <p:spPr>
              <a:xfrm flipH="1">
                <a:off x="6839639" y="2617946"/>
                <a:ext cx="276155" cy="104678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835" extrusionOk="0">
                    <a:moveTo>
                      <a:pt x="3269" y="1"/>
                    </a:moveTo>
                    <a:cubicBezTo>
                      <a:pt x="2709" y="1"/>
                      <a:pt x="1908" y="23"/>
                      <a:pt x="1056" y="134"/>
                    </a:cubicBezTo>
                    <a:cubicBezTo>
                      <a:pt x="0" y="274"/>
                      <a:pt x="462" y="1834"/>
                      <a:pt x="462" y="1834"/>
                    </a:cubicBezTo>
                    <a:cubicBezTo>
                      <a:pt x="462" y="1834"/>
                      <a:pt x="4640" y="1776"/>
                      <a:pt x="4742" y="1584"/>
                    </a:cubicBezTo>
                    <a:cubicBezTo>
                      <a:pt x="4841" y="1394"/>
                      <a:pt x="4786" y="765"/>
                      <a:pt x="4615" y="414"/>
                    </a:cubicBezTo>
                    <a:cubicBezTo>
                      <a:pt x="4492" y="158"/>
                      <a:pt x="4295" y="18"/>
                      <a:pt x="3827" y="7"/>
                    </a:cubicBezTo>
                    <a:cubicBezTo>
                      <a:pt x="3691" y="4"/>
                      <a:pt x="3500" y="1"/>
                      <a:pt x="3269" y="1"/>
                    </a:cubicBezTo>
                    <a:close/>
                  </a:path>
                </a:pathLst>
              </a:custGeom>
              <a:solidFill>
                <a:srgbClr val="D45D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3" name="Google Shape;250;p23">
                <a:extLst>
                  <a:ext uri="{FF2B5EF4-FFF2-40B4-BE49-F238E27FC236}">
                    <a16:creationId xmlns:a16="http://schemas.microsoft.com/office/drawing/2014/main" id="{4F727F13-2BEB-40F3-ADC0-CEFB27C91F6B}"/>
                  </a:ext>
                </a:extLst>
              </p:cNvPr>
              <p:cNvSpPr/>
              <p:nvPr/>
            </p:nvSpPr>
            <p:spPr>
              <a:xfrm flipH="1">
                <a:off x="6531532" y="2204306"/>
                <a:ext cx="127610" cy="10975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924" extrusionOk="0">
                    <a:moveTo>
                      <a:pt x="2148" y="1"/>
                    </a:moveTo>
                    <a:cubicBezTo>
                      <a:pt x="2129" y="1"/>
                      <a:pt x="2110" y="8"/>
                      <a:pt x="2096" y="22"/>
                    </a:cubicBezTo>
                    <a:lnTo>
                      <a:pt x="38" y="1783"/>
                    </a:lnTo>
                    <a:cubicBezTo>
                      <a:pt x="4" y="1810"/>
                      <a:pt x="0" y="1862"/>
                      <a:pt x="27" y="1892"/>
                    </a:cubicBezTo>
                    <a:cubicBezTo>
                      <a:pt x="45" y="1913"/>
                      <a:pt x="65" y="1923"/>
                      <a:pt x="89" y="1923"/>
                    </a:cubicBezTo>
                    <a:cubicBezTo>
                      <a:pt x="106" y="1923"/>
                      <a:pt x="123" y="1917"/>
                      <a:pt x="140" y="1903"/>
                    </a:cubicBezTo>
                    <a:lnTo>
                      <a:pt x="2198" y="141"/>
                    </a:lnTo>
                    <a:cubicBezTo>
                      <a:pt x="2230" y="114"/>
                      <a:pt x="2236" y="63"/>
                      <a:pt x="2206" y="28"/>
                    </a:cubicBezTo>
                    <a:cubicBezTo>
                      <a:pt x="2191" y="10"/>
                      <a:pt x="2169" y="1"/>
                      <a:pt x="2148" y="1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4" name="Google Shape;251;p23">
                <a:extLst>
                  <a:ext uri="{FF2B5EF4-FFF2-40B4-BE49-F238E27FC236}">
                    <a16:creationId xmlns:a16="http://schemas.microsoft.com/office/drawing/2014/main" id="{58644129-101A-412F-800B-9960AC430535}"/>
                  </a:ext>
                </a:extLst>
              </p:cNvPr>
              <p:cNvSpPr/>
              <p:nvPr/>
            </p:nvSpPr>
            <p:spPr>
              <a:xfrm flipH="1">
                <a:off x="6586081" y="1938129"/>
                <a:ext cx="960067" cy="990701"/>
              </a:xfrm>
              <a:custGeom>
                <a:avLst/>
                <a:gdLst/>
                <a:ahLst/>
                <a:cxnLst/>
                <a:rect l="l" t="t" r="r" b="b"/>
                <a:pathLst>
                  <a:path w="16830" h="17367" extrusionOk="0">
                    <a:moveTo>
                      <a:pt x="10300" y="64"/>
                    </a:moveTo>
                    <a:cubicBezTo>
                      <a:pt x="10239" y="64"/>
                      <a:pt x="10178" y="64"/>
                      <a:pt x="10118" y="65"/>
                    </a:cubicBezTo>
                    <a:cubicBezTo>
                      <a:pt x="9135" y="83"/>
                      <a:pt x="1376" y="1"/>
                      <a:pt x="1083" y="4974"/>
                    </a:cubicBezTo>
                    <a:cubicBezTo>
                      <a:pt x="792" y="9945"/>
                      <a:pt x="1792" y="10405"/>
                      <a:pt x="894" y="13010"/>
                    </a:cubicBezTo>
                    <a:cubicBezTo>
                      <a:pt x="0" y="15615"/>
                      <a:pt x="1066" y="17096"/>
                      <a:pt x="1066" y="17096"/>
                    </a:cubicBezTo>
                    <a:lnTo>
                      <a:pt x="3065" y="17199"/>
                    </a:lnTo>
                    <a:lnTo>
                      <a:pt x="3380" y="16492"/>
                    </a:lnTo>
                    <a:lnTo>
                      <a:pt x="3380" y="17345"/>
                    </a:lnTo>
                    <a:lnTo>
                      <a:pt x="6534" y="17345"/>
                    </a:lnTo>
                    <a:lnTo>
                      <a:pt x="6886" y="16035"/>
                    </a:lnTo>
                    <a:cubicBezTo>
                      <a:pt x="6886" y="16035"/>
                      <a:pt x="7223" y="16994"/>
                      <a:pt x="7213" y="17219"/>
                    </a:cubicBezTo>
                    <a:cubicBezTo>
                      <a:pt x="7213" y="17219"/>
                      <a:pt x="7482" y="17366"/>
                      <a:pt x="7835" y="17366"/>
                    </a:cubicBezTo>
                    <a:cubicBezTo>
                      <a:pt x="8095" y="17366"/>
                      <a:pt x="8401" y="17286"/>
                      <a:pt x="8677" y="17008"/>
                    </a:cubicBezTo>
                    <a:cubicBezTo>
                      <a:pt x="9333" y="16356"/>
                      <a:pt x="9654" y="13478"/>
                      <a:pt x="8664" y="12044"/>
                    </a:cubicBezTo>
                    <a:lnTo>
                      <a:pt x="11371" y="11924"/>
                    </a:lnTo>
                    <a:cubicBezTo>
                      <a:pt x="11815" y="11955"/>
                      <a:pt x="12040" y="12020"/>
                      <a:pt x="12225" y="12570"/>
                    </a:cubicBezTo>
                    <a:cubicBezTo>
                      <a:pt x="12402" y="13092"/>
                      <a:pt x="12286" y="13501"/>
                      <a:pt x="12286" y="13501"/>
                    </a:cubicBezTo>
                    <a:cubicBezTo>
                      <a:pt x="13996" y="14249"/>
                      <a:pt x="14160" y="16871"/>
                      <a:pt x="14160" y="16871"/>
                    </a:cubicBezTo>
                    <a:cubicBezTo>
                      <a:pt x="14160" y="16871"/>
                      <a:pt x="14764" y="16717"/>
                      <a:pt x="15553" y="14788"/>
                    </a:cubicBezTo>
                    <a:cubicBezTo>
                      <a:pt x="16345" y="12857"/>
                      <a:pt x="15037" y="10966"/>
                      <a:pt x="15195" y="9965"/>
                    </a:cubicBezTo>
                    <a:cubicBezTo>
                      <a:pt x="15354" y="8965"/>
                      <a:pt x="16829" y="5620"/>
                      <a:pt x="16345" y="3186"/>
                    </a:cubicBezTo>
                    <a:cubicBezTo>
                      <a:pt x="15869" y="816"/>
                      <a:pt x="12578" y="64"/>
                      <a:pt x="10300" y="64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5" name="Google Shape;252;p23">
                <a:extLst>
                  <a:ext uri="{FF2B5EF4-FFF2-40B4-BE49-F238E27FC236}">
                    <a16:creationId xmlns:a16="http://schemas.microsoft.com/office/drawing/2014/main" id="{A44CBE04-B13E-4757-A6CB-5C949046DEF3}"/>
                  </a:ext>
                </a:extLst>
              </p:cNvPr>
              <p:cNvSpPr/>
              <p:nvPr/>
            </p:nvSpPr>
            <p:spPr>
              <a:xfrm flipH="1">
                <a:off x="7032397" y="2546410"/>
                <a:ext cx="281460" cy="92641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1624" extrusionOk="0">
                    <a:moveTo>
                      <a:pt x="643" y="1"/>
                    </a:moveTo>
                    <a:cubicBezTo>
                      <a:pt x="249" y="1"/>
                      <a:pt x="1" y="61"/>
                      <a:pt x="35" y="210"/>
                    </a:cubicBezTo>
                    <a:cubicBezTo>
                      <a:pt x="164" y="761"/>
                      <a:pt x="1628" y="1133"/>
                      <a:pt x="2801" y="1133"/>
                    </a:cubicBezTo>
                    <a:cubicBezTo>
                      <a:pt x="2842" y="1133"/>
                      <a:pt x="2882" y="1133"/>
                      <a:pt x="2923" y="1132"/>
                    </a:cubicBezTo>
                    <a:cubicBezTo>
                      <a:pt x="2958" y="1131"/>
                      <a:pt x="2993" y="1131"/>
                      <a:pt x="3028" y="1131"/>
                    </a:cubicBezTo>
                    <a:cubicBezTo>
                      <a:pt x="4152" y="1131"/>
                      <a:pt x="4704" y="1545"/>
                      <a:pt x="4704" y="1545"/>
                    </a:cubicBezTo>
                    <a:lnTo>
                      <a:pt x="4742" y="1623"/>
                    </a:lnTo>
                    <a:cubicBezTo>
                      <a:pt x="4742" y="1623"/>
                      <a:pt x="4933" y="1248"/>
                      <a:pt x="4418" y="807"/>
                    </a:cubicBezTo>
                    <a:cubicBezTo>
                      <a:pt x="4035" y="483"/>
                      <a:pt x="1756" y="1"/>
                      <a:pt x="643" y="1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6" name="Google Shape;253;p23">
                <a:extLst>
                  <a:ext uri="{FF2B5EF4-FFF2-40B4-BE49-F238E27FC236}">
                    <a16:creationId xmlns:a16="http://schemas.microsoft.com/office/drawing/2014/main" id="{147A6961-E423-4C7D-99DD-886070A71E0B}"/>
                  </a:ext>
                </a:extLst>
              </p:cNvPr>
              <p:cNvSpPr/>
              <p:nvPr/>
            </p:nvSpPr>
            <p:spPr>
              <a:xfrm flipH="1">
                <a:off x="6600446" y="2014228"/>
                <a:ext cx="287336" cy="348032"/>
              </a:xfrm>
              <a:custGeom>
                <a:avLst/>
                <a:gdLst/>
                <a:ahLst/>
                <a:cxnLst/>
                <a:rect l="l" t="t" r="r" b="b"/>
                <a:pathLst>
                  <a:path w="5037" h="6101" extrusionOk="0">
                    <a:moveTo>
                      <a:pt x="891" y="0"/>
                    </a:moveTo>
                    <a:cubicBezTo>
                      <a:pt x="415" y="0"/>
                      <a:pt x="68" y="50"/>
                      <a:pt x="0" y="59"/>
                    </a:cubicBezTo>
                    <a:lnTo>
                      <a:pt x="4497" y="4071"/>
                    </a:lnTo>
                    <a:cubicBezTo>
                      <a:pt x="4497" y="4071"/>
                      <a:pt x="4259" y="6100"/>
                      <a:pt x="4279" y="6100"/>
                    </a:cubicBezTo>
                    <a:cubicBezTo>
                      <a:pt x="4290" y="6100"/>
                      <a:pt x="4365" y="5587"/>
                      <a:pt x="4568" y="4044"/>
                    </a:cubicBezTo>
                    <a:cubicBezTo>
                      <a:pt x="5037" y="472"/>
                      <a:pt x="2355" y="0"/>
                      <a:pt x="891" y="0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7" name="Google Shape;254;p23">
                <a:extLst>
                  <a:ext uri="{FF2B5EF4-FFF2-40B4-BE49-F238E27FC236}">
                    <a16:creationId xmlns:a16="http://schemas.microsoft.com/office/drawing/2014/main" id="{6FC05945-2758-4A1D-82CE-8ABF475C4C80}"/>
                  </a:ext>
                </a:extLst>
              </p:cNvPr>
              <p:cNvSpPr/>
              <p:nvPr/>
            </p:nvSpPr>
            <p:spPr>
              <a:xfrm flipH="1">
                <a:off x="7146143" y="2368883"/>
                <a:ext cx="33714" cy="164233"/>
              </a:xfrm>
              <a:custGeom>
                <a:avLst/>
                <a:gdLst/>
                <a:ahLst/>
                <a:cxnLst/>
                <a:rect l="l" t="t" r="r" b="b"/>
                <a:pathLst>
                  <a:path w="591" h="2879" extrusionOk="0">
                    <a:moveTo>
                      <a:pt x="60" y="1"/>
                    </a:moveTo>
                    <a:cubicBezTo>
                      <a:pt x="59" y="1"/>
                      <a:pt x="59" y="1"/>
                      <a:pt x="58" y="1"/>
                    </a:cubicBezTo>
                    <a:cubicBezTo>
                      <a:pt x="0" y="547"/>
                      <a:pt x="123" y="1854"/>
                      <a:pt x="420" y="2878"/>
                    </a:cubicBezTo>
                    <a:cubicBezTo>
                      <a:pt x="590" y="2854"/>
                      <a:pt x="231" y="1"/>
                      <a:pt x="60" y="1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8" name="Google Shape;255;p23">
                <a:extLst>
                  <a:ext uri="{FF2B5EF4-FFF2-40B4-BE49-F238E27FC236}">
                    <a16:creationId xmlns:a16="http://schemas.microsoft.com/office/drawing/2014/main" id="{208EC4F0-CEC6-4917-A786-2AEF8FD3D958}"/>
                  </a:ext>
                </a:extLst>
              </p:cNvPr>
              <p:cNvSpPr/>
              <p:nvPr/>
            </p:nvSpPr>
            <p:spPr>
              <a:xfrm flipH="1">
                <a:off x="6603990" y="2017594"/>
                <a:ext cx="760638" cy="616942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0815" extrusionOk="0">
                    <a:moveTo>
                      <a:pt x="8359" y="0"/>
                    </a:moveTo>
                    <a:cubicBezTo>
                      <a:pt x="8359" y="0"/>
                      <a:pt x="6373" y="5141"/>
                      <a:pt x="3441" y="7398"/>
                    </a:cubicBezTo>
                    <a:cubicBezTo>
                      <a:pt x="3441" y="7398"/>
                      <a:pt x="2802" y="6968"/>
                      <a:pt x="2083" y="6968"/>
                    </a:cubicBezTo>
                    <a:cubicBezTo>
                      <a:pt x="1694" y="6968"/>
                      <a:pt x="1282" y="7093"/>
                      <a:pt x="935" y="7480"/>
                    </a:cubicBezTo>
                    <a:cubicBezTo>
                      <a:pt x="0" y="8525"/>
                      <a:pt x="764" y="10178"/>
                      <a:pt x="2687" y="10178"/>
                    </a:cubicBezTo>
                    <a:cubicBezTo>
                      <a:pt x="2793" y="10178"/>
                      <a:pt x="2902" y="10173"/>
                      <a:pt x="3014" y="10163"/>
                    </a:cubicBezTo>
                    <a:cubicBezTo>
                      <a:pt x="3391" y="10129"/>
                      <a:pt x="3708" y="10113"/>
                      <a:pt x="3977" y="10113"/>
                    </a:cubicBezTo>
                    <a:cubicBezTo>
                      <a:pt x="5246" y="10113"/>
                      <a:pt x="5420" y="10457"/>
                      <a:pt x="5594" y="10815"/>
                    </a:cubicBezTo>
                    <a:cubicBezTo>
                      <a:pt x="5594" y="10815"/>
                      <a:pt x="6711" y="10630"/>
                      <a:pt x="8169" y="10630"/>
                    </a:cubicBezTo>
                    <a:cubicBezTo>
                      <a:pt x="8169" y="10630"/>
                      <a:pt x="8032" y="9951"/>
                      <a:pt x="8940" y="9778"/>
                    </a:cubicBezTo>
                    <a:cubicBezTo>
                      <a:pt x="9848" y="9603"/>
                      <a:pt x="13313" y="8627"/>
                      <a:pt x="13327" y="6647"/>
                    </a:cubicBezTo>
                    <a:cubicBezTo>
                      <a:pt x="13333" y="5585"/>
                      <a:pt x="12862" y="4657"/>
                      <a:pt x="12927" y="3985"/>
                    </a:cubicBezTo>
                    <a:cubicBezTo>
                      <a:pt x="13043" y="2762"/>
                      <a:pt x="12418" y="254"/>
                      <a:pt x="8359" y="0"/>
                    </a:cubicBezTo>
                    <a:close/>
                  </a:path>
                </a:pathLst>
              </a:custGeom>
              <a:solidFill>
                <a:srgbClr val="FFB39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49" name="Google Shape;256;p23">
                <a:extLst>
                  <a:ext uri="{FF2B5EF4-FFF2-40B4-BE49-F238E27FC236}">
                    <a16:creationId xmlns:a16="http://schemas.microsoft.com/office/drawing/2014/main" id="{5FA3EAF6-F9EF-4DDA-A5BA-AD6972BC557B}"/>
                  </a:ext>
                </a:extLst>
              </p:cNvPr>
              <p:cNvSpPr/>
              <p:nvPr/>
            </p:nvSpPr>
            <p:spPr>
              <a:xfrm flipH="1">
                <a:off x="6913967" y="2228607"/>
                <a:ext cx="87963" cy="52767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925" extrusionOk="0">
                    <a:moveTo>
                      <a:pt x="1327" y="1"/>
                    </a:moveTo>
                    <a:cubicBezTo>
                      <a:pt x="996" y="1"/>
                      <a:pt x="0" y="708"/>
                      <a:pt x="145" y="866"/>
                    </a:cubicBezTo>
                    <a:cubicBezTo>
                      <a:pt x="182" y="907"/>
                      <a:pt x="236" y="925"/>
                      <a:pt x="301" y="925"/>
                    </a:cubicBezTo>
                    <a:cubicBezTo>
                      <a:pt x="704" y="925"/>
                      <a:pt x="1542" y="242"/>
                      <a:pt x="1418" y="40"/>
                    </a:cubicBezTo>
                    <a:cubicBezTo>
                      <a:pt x="1402" y="13"/>
                      <a:pt x="1370" y="1"/>
                      <a:pt x="1327" y="1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0" name="Google Shape;257;p23">
                <a:extLst>
                  <a:ext uri="{FF2B5EF4-FFF2-40B4-BE49-F238E27FC236}">
                    <a16:creationId xmlns:a16="http://schemas.microsoft.com/office/drawing/2014/main" id="{217FDBF3-39D0-4942-B2A5-305005B6BF95}"/>
                  </a:ext>
                </a:extLst>
              </p:cNvPr>
              <p:cNvSpPr/>
              <p:nvPr/>
            </p:nvSpPr>
            <p:spPr>
              <a:xfrm flipH="1">
                <a:off x="6625485" y="2209953"/>
                <a:ext cx="46435" cy="23788"/>
              </a:xfrm>
              <a:custGeom>
                <a:avLst/>
                <a:gdLst/>
                <a:ahLst/>
                <a:cxnLst/>
                <a:rect l="l" t="t" r="r" b="b"/>
                <a:pathLst>
                  <a:path w="814" h="417" extrusionOk="0">
                    <a:moveTo>
                      <a:pt x="211" y="1"/>
                    </a:moveTo>
                    <a:cubicBezTo>
                      <a:pt x="141" y="1"/>
                      <a:pt x="87" y="23"/>
                      <a:pt x="67" y="77"/>
                    </a:cubicBezTo>
                    <a:cubicBezTo>
                      <a:pt x="0" y="257"/>
                      <a:pt x="407" y="416"/>
                      <a:pt x="599" y="416"/>
                    </a:cubicBezTo>
                    <a:cubicBezTo>
                      <a:pt x="643" y="416"/>
                      <a:pt x="675" y="408"/>
                      <a:pt x="689" y="391"/>
                    </a:cubicBezTo>
                    <a:cubicBezTo>
                      <a:pt x="814" y="229"/>
                      <a:pt x="435" y="1"/>
                      <a:pt x="211" y="1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1" name="Google Shape;258;p23">
                <a:extLst>
                  <a:ext uri="{FF2B5EF4-FFF2-40B4-BE49-F238E27FC236}">
                    <a16:creationId xmlns:a16="http://schemas.microsoft.com/office/drawing/2014/main" id="{8392643A-8CDD-4ECB-9700-7F7DBEDF22AB}"/>
                  </a:ext>
                </a:extLst>
              </p:cNvPr>
              <p:cNvSpPr/>
              <p:nvPr/>
            </p:nvSpPr>
            <p:spPr>
              <a:xfrm flipH="1">
                <a:off x="6741689" y="2363350"/>
                <a:ext cx="100913" cy="45693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801" extrusionOk="0">
                    <a:moveTo>
                      <a:pt x="92" y="0"/>
                    </a:moveTo>
                    <a:cubicBezTo>
                      <a:pt x="83" y="0"/>
                      <a:pt x="74" y="2"/>
                      <a:pt x="65" y="5"/>
                    </a:cubicBezTo>
                    <a:cubicBezTo>
                      <a:pt x="24" y="19"/>
                      <a:pt x="1" y="63"/>
                      <a:pt x="18" y="104"/>
                    </a:cubicBezTo>
                    <a:cubicBezTo>
                      <a:pt x="21" y="115"/>
                      <a:pt x="274" y="801"/>
                      <a:pt x="1162" y="801"/>
                    </a:cubicBezTo>
                    <a:cubicBezTo>
                      <a:pt x="1321" y="801"/>
                      <a:pt x="1499" y="777"/>
                      <a:pt x="1701" y="726"/>
                    </a:cubicBezTo>
                    <a:cubicBezTo>
                      <a:pt x="1742" y="716"/>
                      <a:pt x="1769" y="671"/>
                      <a:pt x="1756" y="630"/>
                    </a:cubicBezTo>
                    <a:cubicBezTo>
                      <a:pt x="1747" y="593"/>
                      <a:pt x="1716" y="570"/>
                      <a:pt x="1679" y="570"/>
                    </a:cubicBezTo>
                    <a:cubicBezTo>
                      <a:pt x="1673" y="570"/>
                      <a:pt x="1666" y="571"/>
                      <a:pt x="1660" y="572"/>
                    </a:cubicBezTo>
                    <a:cubicBezTo>
                      <a:pt x="1470" y="621"/>
                      <a:pt x="1302" y="642"/>
                      <a:pt x="1155" y="642"/>
                    </a:cubicBezTo>
                    <a:cubicBezTo>
                      <a:pt x="389" y="642"/>
                      <a:pt x="176" y="82"/>
                      <a:pt x="165" y="54"/>
                    </a:cubicBezTo>
                    <a:cubicBezTo>
                      <a:pt x="154" y="22"/>
                      <a:pt x="124" y="0"/>
                      <a:pt x="92" y="0"/>
                    </a:cubicBezTo>
                    <a:close/>
                  </a:path>
                </a:pathLst>
              </a:custGeom>
              <a:solidFill>
                <a:srgbClr val="DD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2" name="Google Shape;259;p23">
                <a:extLst>
                  <a:ext uri="{FF2B5EF4-FFF2-40B4-BE49-F238E27FC236}">
                    <a16:creationId xmlns:a16="http://schemas.microsoft.com/office/drawing/2014/main" id="{D793F479-0F14-4C3B-BD47-E7A9F25424B0}"/>
                  </a:ext>
                </a:extLst>
              </p:cNvPr>
              <p:cNvSpPr/>
              <p:nvPr/>
            </p:nvSpPr>
            <p:spPr>
              <a:xfrm flipH="1">
                <a:off x="6851675" y="2400087"/>
                <a:ext cx="212093" cy="129492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2270" extrusionOk="0">
                    <a:moveTo>
                      <a:pt x="273" y="0"/>
                    </a:moveTo>
                    <a:cubicBezTo>
                      <a:pt x="98" y="229"/>
                      <a:pt x="0" y="495"/>
                      <a:pt x="0" y="782"/>
                    </a:cubicBezTo>
                    <a:cubicBezTo>
                      <a:pt x="0" y="1604"/>
                      <a:pt x="833" y="2270"/>
                      <a:pt x="1857" y="2270"/>
                    </a:cubicBezTo>
                    <a:cubicBezTo>
                      <a:pt x="2884" y="2270"/>
                      <a:pt x="3717" y="1604"/>
                      <a:pt x="3717" y="782"/>
                    </a:cubicBezTo>
                    <a:cubicBezTo>
                      <a:pt x="3717" y="754"/>
                      <a:pt x="3717" y="730"/>
                      <a:pt x="3714" y="703"/>
                    </a:cubicBezTo>
                    <a:cubicBezTo>
                      <a:pt x="3325" y="938"/>
                      <a:pt x="2868" y="1075"/>
                      <a:pt x="2379" y="1075"/>
                    </a:cubicBezTo>
                    <a:cubicBezTo>
                      <a:pt x="1512" y="1075"/>
                      <a:pt x="747" y="652"/>
                      <a:pt x="273" y="0"/>
                    </a:cubicBezTo>
                    <a:close/>
                  </a:path>
                </a:pathLst>
              </a:custGeom>
              <a:solidFill>
                <a:srgbClr val="FF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3" name="Google Shape;260;p23">
                <a:extLst>
                  <a:ext uri="{FF2B5EF4-FFF2-40B4-BE49-F238E27FC236}">
                    <a16:creationId xmlns:a16="http://schemas.microsoft.com/office/drawing/2014/main" id="{2E28EB9B-39DF-49D6-9986-010F00C67A5A}"/>
                  </a:ext>
                </a:extLst>
              </p:cNvPr>
              <p:cNvSpPr/>
              <p:nvPr/>
            </p:nvSpPr>
            <p:spPr>
              <a:xfrm flipH="1">
                <a:off x="6604550" y="2388564"/>
                <a:ext cx="95322" cy="62578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097" extrusionOk="0">
                    <a:moveTo>
                      <a:pt x="11" y="1"/>
                    </a:moveTo>
                    <a:lnTo>
                      <a:pt x="11" y="1"/>
                    </a:lnTo>
                    <a:cubicBezTo>
                      <a:pt x="1" y="157"/>
                      <a:pt x="25" y="318"/>
                      <a:pt x="89" y="465"/>
                    </a:cubicBezTo>
                    <a:cubicBezTo>
                      <a:pt x="270" y="871"/>
                      <a:pt x="704" y="1096"/>
                      <a:pt x="1199" y="1096"/>
                    </a:cubicBezTo>
                    <a:cubicBezTo>
                      <a:pt x="1261" y="1096"/>
                      <a:pt x="1322" y="1093"/>
                      <a:pt x="1384" y="1086"/>
                    </a:cubicBezTo>
                    <a:cubicBezTo>
                      <a:pt x="1551" y="820"/>
                      <a:pt x="1656" y="526"/>
                      <a:pt x="1670" y="209"/>
                    </a:cubicBezTo>
                    <a:lnTo>
                      <a:pt x="1670" y="209"/>
                    </a:lnTo>
                    <a:cubicBezTo>
                      <a:pt x="1469" y="291"/>
                      <a:pt x="1253" y="335"/>
                      <a:pt x="1028" y="335"/>
                    </a:cubicBezTo>
                    <a:cubicBezTo>
                      <a:pt x="656" y="335"/>
                      <a:pt x="308" y="212"/>
                      <a:pt x="11" y="1"/>
                    </a:cubicBezTo>
                    <a:close/>
                  </a:path>
                </a:pathLst>
              </a:custGeom>
              <a:solidFill>
                <a:srgbClr val="FF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4" name="Google Shape;261;p23">
                <a:extLst>
                  <a:ext uri="{FF2B5EF4-FFF2-40B4-BE49-F238E27FC236}">
                    <a16:creationId xmlns:a16="http://schemas.microsoft.com/office/drawing/2014/main" id="{D7F8102D-E36B-4B22-83D1-F67331E14BC4}"/>
                  </a:ext>
                </a:extLst>
              </p:cNvPr>
              <p:cNvSpPr/>
              <p:nvPr/>
            </p:nvSpPr>
            <p:spPr>
              <a:xfrm flipH="1">
                <a:off x="6645451" y="2267798"/>
                <a:ext cx="26925" cy="46606"/>
              </a:xfrm>
              <a:custGeom>
                <a:avLst/>
                <a:gdLst/>
                <a:ahLst/>
                <a:cxnLst/>
                <a:rect l="l" t="t" r="r" b="b"/>
                <a:pathLst>
                  <a:path w="472" h="817" extrusionOk="0">
                    <a:moveTo>
                      <a:pt x="236" y="1"/>
                    </a:moveTo>
                    <a:cubicBezTo>
                      <a:pt x="106" y="1"/>
                      <a:pt x="0" y="182"/>
                      <a:pt x="0" y="407"/>
                    </a:cubicBezTo>
                    <a:cubicBezTo>
                      <a:pt x="0" y="636"/>
                      <a:pt x="106" y="817"/>
                      <a:pt x="236" y="817"/>
                    </a:cubicBezTo>
                    <a:cubicBezTo>
                      <a:pt x="365" y="817"/>
                      <a:pt x="472" y="636"/>
                      <a:pt x="472" y="407"/>
                    </a:cubicBezTo>
                    <a:cubicBezTo>
                      <a:pt x="472" y="182"/>
                      <a:pt x="365" y="1"/>
                      <a:pt x="236" y="1"/>
                    </a:cubicBezTo>
                    <a:close/>
                  </a:path>
                </a:pathLst>
              </a:custGeom>
              <a:solidFill>
                <a:srgbClr val="3A2D2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5" name="Google Shape;262;p23">
                <a:extLst>
                  <a:ext uri="{FF2B5EF4-FFF2-40B4-BE49-F238E27FC236}">
                    <a16:creationId xmlns:a16="http://schemas.microsoft.com/office/drawing/2014/main" id="{77489987-FEFC-455F-A0A2-FA5D7010C2E5}"/>
                  </a:ext>
                </a:extLst>
              </p:cNvPr>
              <p:cNvSpPr/>
              <p:nvPr/>
            </p:nvSpPr>
            <p:spPr>
              <a:xfrm flipH="1">
                <a:off x="6648417" y="2275556"/>
                <a:ext cx="6845" cy="11808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07" extrusionOk="0">
                    <a:moveTo>
                      <a:pt x="51" y="1"/>
                    </a:moveTo>
                    <a:cubicBezTo>
                      <a:pt x="49" y="1"/>
                      <a:pt x="47" y="1"/>
                      <a:pt x="45" y="2"/>
                    </a:cubicBezTo>
                    <a:cubicBezTo>
                      <a:pt x="18" y="5"/>
                      <a:pt x="0" y="53"/>
                      <a:pt x="8" y="107"/>
                    </a:cubicBezTo>
                    <a:cubicBezTo>
                      <a:pt x="14" y="163"/>
                      <a:pt x="39" y="207"/>
                      <a:pt x="69" y="207"/>
                    </a:cubicBezTo>
                    <a:cubicBezTo>
                      <a:pt x="70" y="207"/>
                      <a:pt x="71" y="207"/>
                      <a:pt x="72" y="206"/>
                    </a:cubicBezTo>
                    <a:cubicBezTo>
                      <a:pt x="99" y="203"/>
                      <a:pt x="120" y="152"/>
                      <a:pt x="110" y="97"/>
                    </a:cubicBezTo>
                    <a:cubicBezTo>
                      <a:pt x="103" y="43"/>
                      <a:pt x="79" y="1"/>
                      <a:pt x="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6" name="Google Shape;263;p23">
                <a:extLst>
                  <a:ext uri="{FF2B5EF4-FFF2-40B4-BE49-F238E27FC236}">
                    <a16:creationId xmlns:a16="http://schemas.microsoft.com/office/drawing/2014/main" id="{1DA482D2-991E-447B-BC98-F0446E8371EA}"/>
                  </a:ext>
                </a:extLst>
              </p:cNvPr>
              <p:cNvSpPr/>
              <p:nvPr/>
            </p:nvSpPr>
            <p:spPr>
              <a:xfrm flipH="1">
                <a:off x="6888695" y="2291016"/>
                <a:ext cx="39361" cy="59042"/>
              </a:xfrm>
              <a:custGeom>
                <a:avLst/>
                <a:gdLst/>
                <a:ahLst/>
                <a:cxnLst/>
                <a:rect l="l" t="t" r="r" b="b"/>
                <a:pathLst>
                  <a:path w="690" h="1035" extrusionOk="0">
                    <a:moveTo>
                      <a:pt x="345" y="0"/>
                    </a:moveTo>
                    <a:cubicBezTo>
                      <a:pt x="153" y="0"/>
                      <a:pt x="0" y="233"/>
                      <a:pt x="0" y="520"/>
                    </a:cubicBezTo>
                    <a:cubicBezTo>
                      <a:pt x="0" y="802"/>
                      <a:pt x="153" y="1035"/>
                      <a:pt x="345" y="1035"/>
                    </a:cubicBezTo>
                    <a:cubicBezTo>
                      <a:pt x="533" y="1035"/>
                      <a:pt x="689" y="802"/>
                      <a:pt x="689" y="520"/>
                    </a:cubicBezTo>
                    <a:cubicBezTo>
                      <a:pt x="689" y="233"/>
                      <a:pt x="533" y="0"/>
                      <a:pt x="345" y="0"/>
                    </a:cubicBezTo>
                    <a:close/>
                  </a:path>
                </a:pathLst>
              </a:custGeom>
              <a:solidFill>
                <a:srgbClr val="3A2D2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7" name="Google Shape;264;p23">
                <a:extLst>
                  <a:ext uri="{FF2B5EF4-FFF2-40B4-BE49-F238E27FC236}">
                    <a16:creationId xmlns:a16="http://schemas.microsoft.com/office/drawing/2014/main" id="{3BDC3361-7A18-4025-895C-7A8091279197}"/>
                  </a:ext>
                </a:extLst>
              </p:cNvPr>
              <p:cNvSpPr/>
              <p:nvPr/>
            </p:nvSpPr>
            <p:spPr>
              <a:xfrm flipH="1">
                <a:off x="6894342" y="2302653"/>
                <a:ext cx="7815" cy="13406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35" extrusionOk="0">
                    <a:moveTo>
                      <a:pt x="58" y="1"/>
                    </a:moveTo>
                    <a:cubicBezTo>
                      <a:pt x="57" y="1"/>
                      <a:pt x="56" y="1"/>
                      <a:pt x="55" y="1"/>
                    </a:cubicBezTo>
                    <a:cubicBezTo>
                      <a:pt x="21" y="4"/>
                      <a:pt x="0" y="62"/>
                      <a:pt x="10" y="124"/>
                    </a:cubicBezTo>
                    <a:cubicBezTo>
                      <a:pt x="17" y="185"/>
                      <a:pt x="47" y="234"/>
                      <a:pt x="77" y="234"/>
                    </a:cubicBezTo>
                    <a:cubicBezTo>
                      <a:pt x="78" y="234"/>
                      <a:pt x="80" y="234"/>
                      <a:pt x="82" y="234"/>
                    </a:cubicBezTo>
                    <a:cubicBezTo>
                      <a:pt x="116" y="230"/>
                      <a:pt x="137" y="175"/>
                      <a:pt x="126" y="111"/>
                    </a:cubicBezTo>
                    <a:cubicBezTo>
                      <a:pt x="120" y="47"/>
                      <a:pt x="88" y="1"/>
                      <a:pt x="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8" name="Google Shape;265;p23">
                <a:extLst>
                  <a:ext uri="{FF2B5EF4-FFF2-40B4-BE49-F238E27FC236}">
                    <a16:creationId xmlns:a16="http://schemas.microsoft.com/office/drawing/2014/main" id="{FF08AB69-423D-4CDB-896D-6A724E3D42BD}"/>
                  </a:ext>
                </a:extLst>
              </p:cNvPr>
              <p:cNvSpPr/>
              <p:nvPr/>
            </p:nvSpPr>
            <p:spPr>
              <a:xfrm flipH="1">
                <a:off x="6968731" y="2186621"/>
                <a:ext cx="107701" cy="157444"/>
              </a:xfrm>
              <a:custGeom>
                <a:avLst/>
                <a:gdLst/>
                <a:ahLst/>
                <a:cxnLst/>
                <a:rect l="l" t="t" r="r" b="b"/>
                <a:pathLst>
                  <a:path w="1888" h="2760" extrusionOk="0">
                    <a:moveTo>
                      <a:pt x="1888" y="1"/>
                    </a:moveTo>
                    <a:lnTo>
                      <a:pt x="1888" y="1"/>
                    </a:lnTo>
                    <a:cubicBezTo>
                      <a:pt x="799" y="274"/>
                      <a:pt x="0" y="1028"/>
                      <a:pt x="0" y="2216"/>
                    </a:cubicBezTo>
                    <a:cubicBezTo>
                      <a:pt x="0" y="2404"/>
                      <a:pt x="21" y="2585"/>
                      <a:pt x="58" y="2759"/>
                    </a:cubicBezTo>
                    <a:cubicBezTo>
                      <a:pt x="768" y="1879"/>
                      <a:pt x="1385" y="899"/>
                      <a:pt x="1888" y="1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59" name="Google Shape;266;p23">
                <a:extLst>
                  <a:ext uri="{FF2B5EF4-FFF2-40B4-BE49-F238E27FC236}">
                    <a16:creationId xmlns:a16="http://schemas.microsoft.com/office/drawing/2014/main" id="{A6B07A8C-9346-4DDA-96CF-8DB5B7196775}"/>
                  </a:ext>
                </a:extLst>
              </p:cNvPr>
              <p:cNvSpPr/>
              <p:nvPr/>
            </p:nvSpPr>
            <p:spPr>
              <a:xfrm flipH="1">
                <a:off x="6779627" y="2179833"/>
                <a:ext cx="293497" cy="260410"/>
              </a:xfrm>
              <a:custGeom>
                <a:avLst/>
                <a:gdLst/>
                <a:ahLst/>
                <a:cxnLst/>
                <a:rect l="l" t="t" r="r" b="b"/>
                <a:pathLst>
                  <a:path w="5145" h="4565" extrusionOk="0">
                    <a:moveTo>
                      <a:pt x="2574" y="857"/>
                    </a:moveTo>
                    <a:cubicBezTo>
                      <a:pt x="2618" y="857"/>
                      <a:pt x="2649" y="867"/>
                      <a:pt x="2666" y="895"/>
                    </a:cubicBezTo>
                    <a:cubicBezTo>
                      <a:pt x="2789" y="1096"/>
                      <a:pt x="1953" y="1782"/>
                      <a:pt x="1550" y="1782"/>
                    </a:cubicBezTo>
                    <a:cubicBezTo>
                      <a:pt x="1482" y="1782"/>
                      <a:pt x="1427" y="1762"/>
                      <a:pt x="1393" y="1721"/>
                    </a:cubicBezTo>
                    <a:cubicBezTo>
                      <a:pt x="1250" y="1563"/>
                      <a:pt x="2243" y="857"/>
                      <a:pt x="2574" y="857"/>
                    </a:cubicBezTo>
                    <a:close/>
                    <a:moveTo>
                      <a:pt x="4097" y="632"/>
                    </a:moveTo>
                    <a:cubicBezTo>
                      <a:pt x="4138" y="632"/>
                      <a:pt x="4179" y="646"/>
                      <a:pt x="4219" y="676"/>
                    </a:cubicBezTo>
                    <a:cubicBezTo>
                      <a:pt x="4718" y="1027"/>
                      <a:pt x="4748" y="1690"/>
                      <a:pt x="4721" y="2247"/>
                    </a:cubicBezTo>
                    <a:cubicBezTo>
                      <a:pt x="4714" y="2400"/>
                      <a:pt x="4591" y="2475"/>
                      <a:pt x="4472" y="2475"/>
                    </a:cubicBezTo>
                    <a:cubicBezTo>
                      <a:pt x="4352" y="2475"/>
                      <a:pt x="4240" y="2400"/>
                      <a:pt x="4247" y="2247"/>
                    </a:cubicBezTo>
                    <a:cubicBezTo>
                      <a:pt x="4264" y="1902"/>
                      <a:pt x="4308" y="1318"/>
                      <a:pt x="3980" y="1086"/>
                    </a:cubicBezTo>
                    <a:cubicBezTo>
                      <a:pt x="3775" y="942"/>
                      <a:pt x="3902" y="632"/>
                      <a:pt x="4097" y="632"/>
                    </a:cubicBezTo>
                    <a:close/>
                    <a:moveTo>
                      <a:pt x="2888" y="1949"/>
                    </a:moveTo>
                    <a:cubicBezTo>
                      <a:pt x="3076" y="1949"/>
                      <a:pt x="3232" y="2182"/>
                      <a:pt x="3232" y="2469"/>
                    </a:cubicBezTo>
                    <a:cubicBezTo>
                      <a:pt x="3232" y="2751"/>
                      <a:pt x="3076" y="2984"/>
                      <a:pt x="2888" y="2984"/>
                    </a:cubicBezTo>
                    <a:cubicBezTo>
                      <a:pt x="2696" y="2984"/>
                      <a:pt x="2543" y="2751"/>
                      <a:pt x="2543" y="2469"/>
                    </a:cubicBezTo>
                    <a:cubicBezTo>
                      <a:pt x="2543" y="2182"/>
                      <a:pt x="2696" y="1949"/>
                      <a:pt x="2888" y="1949"/>
                    </a:cubicBezTo>
                    <a:close/>
                    <a:moveTo>
                      <a:pt x="4527" y="2656"/>
                    </a:moveTo>
                    <a:cubicBezTo>
                      <a:pt x="4834" y="2656"/>
                      <a:pt x="4830" y="3131"/>
                      <a:pt x="4527" y="3131"/>
                    </a:cubicBezTo>
                    <a:cubicBezTo>
                      <a:pt x="4219" y="3131"/>
                      <a:pt x="4219" y="2656"/>
                      <a:pt x="4527" y="2656"/>
                    </a:cubicBezTo>
                    <a:close/>
                    <a:moveTo>
                      <a:pt x="2909" y="0"/>
                    </a:moveTo>
                    <a:cubicBezTo>
                      <a:pt x="2792" y="0"/>
                      <a:pt x="2669" y="3"/>
                      <a:pt x="2543" y="11"/>
                    </a:cubicBezTo>
                    <a:cubicBezTo>
                      <a:pt x="2294" y="27"/>
                      <a:pt x="2055" y="62"/>
                      <a:pt x="1830" y="120"/>
                    </a:cubicBezTo>
                    <a:cubicBezTo>
                      <a:pt x="1327" y="1018"/>
                      <a:pt x="710" y="1998"/>
                      <a:pt x="0" y="2878"/>
                    </a:cubicBezTo>
                    <a:cubicBezTo>
                      <a:pt x="75" y="3240"/>
                      <a:pt x="229" y="3575"/>
                      <a:pt x="437" y="3861"/>
                    </a:cubicBezTo>
                    <a:cubicBezTo>
                      <a:pt x="765" y="3438"/>
                      <a:pt x="1352" y="3154"/>
                      <a:pt x="2021" y="3154"/>
                    </a:cubicBezTo>
                    <a:cubicBezTo>
                      <a:pt x="3018" y="3154"/>
                      <a:pt x="3830" y="3779"/>
                      <a:pt x="3878" y="4564"/>
                    </a:cubicBezTo>
                    <a:cubicBezTo>
                      <a:pt x="4168" y="4394"/>
                      <a:pt x="4420" y="4164"/>
                      <a:pt x="4622" y="3895"/>
                    </a:cubicBezTo>
                    <a:cubicBezTo>
                      <a:pt x="4199" y="3701"/>
                      <a:pt x="4059" y="3329"/>
                      <a:pt x="4059" y="3321"/>
                    </a:cubicBezTo>
                    <a:cubicBezTo>
                      <a:pt x="4042" y="3280"/>
                      <a:pt x="4065" y="3236"/>
                      <a:pt x="4106" y="3222"/>
                    </a:cubicBezTo>
                    <a:cubicBezTo>
                      <a:pt x="4113" y="3219"/>
                      <a:pt x="4124" y="3216"/>
                      <a:pt x="4133" y="3216"/>
                    </a:cubicBezTo>
                    <a:cubicBezTo>
                      <a:pt x="4165" y="3216"/>
                      <a:pt x="4195" y="3236"/>
                      <a:pt x="4206" y="3271"/>
                    </a:cubicBezTo>
                    <a:cubicBezTo>
                      <a:pt x="4215" y="3291"/>
                      <a:pt x="4335" y="3608"/>
                      <a:pt x="4714" y="3769"/>
                    </a:cubicBezTo>
                    <a:cubicBezTo>
                      <a:pt x="4984" y="3356"/>
                      <a:pt x="5144" y="2864"/>
                      <a:pt x="5144" y="2335"/>
                    </a:cubicBezTo>
                    <a:cubicBezTo>
                      <a:pt x="5144" y="980"/>
                      <a:pt x="4803" y="0"/>
                      <a:pt x="2909" y="0"/>
                    </a:cubicBezTo>
                    <a:close/>
                  </a:path>
                </a:pathLst>
              </a:custGeom>
              <a:solidFill>
                <a:srgbClr val="D1B39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0" name="Google Shape;267;p23">
                <a:extLst>
                  <a:ext uri="{FF2B5EF4-FFF2-40B4-BE49-F238E27FC236}">
                    <a16:creationId xmlns:a16="http://schemas.microsoft.com/office/drawing/2014/main" id="{7F7A460D-5E9C-4509-9960-7A2411064B7F}"/>
                  </a:ext>
                </a:extLst>
              </p:cNvPr>
              <p:cNvSpPr/>
              <p:nvPr/>
            </p:nvSpPr>
            <p:spPr>
              <a:xfrm flipH="1">
                <a:off x="6913967" y="2228721"/>
                <a:ext cx="87906" cy="52824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926" extrusionOk="0">
                    <a:moveTo>
                      <a:pt x="1325" y="0"/>
                    </a:moveTo>
                    <a:cubicBezTo>
                      <a:pt x="994" y="0"/>
                      <a:pt x="1" y="706"/>
                      <a:pt x="144" y="864"/>
                    </a:cubicBezTo>
                    <a:cubicBezTo>
                      <a:pt x="178" y="905"/>
                      <a:pt x="233" y="925"/>
                      <a:pt x="301" y="925"/>
                    </a:cubicBezTo>
                    <a:cubicBezTo>
                      <a:pt x="704" y="925"/>
                      <a:pt x="1540" y="239"/>
                      <a:pt x="1417" y="38"/>
                    </a:cubicBezTo>
                    <a:cubicBezTo>
                      <a:pt x="1400" y="10"/>
                      <a:pt x="1369" y="0"/>
                      <a:pt x="1325" y="0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1" name="Google Shape;268;p23">
                <a:extLst>
                  <a:ext uri="{FF2B5EF4-FFF2-40B4-BE49-F238E27FC236}">
                    <a16:creationId xmlns:a16="http://schemas.microsoft.com/office/drawing/2014/main" id="{EEBC8EF4-55FC-4864-BAA5-F7887410591D}"/>
                  </a:ext>
                </a:extLst>
              </p:cNvPr>
              <p:cNvSpPr/>
              <p:nvPr/>
            </p:nvSpPr>
            <p:spPr>
              <a:xfrm flipH="1">
                <a:off x="6804153" y="2363236"/>
                <a:ext cx="38448" cy="38791"/>
              </a:xfrm>
              <a:custGeom>
                <a:avLst/>
                <a:gdLst/>
                <a:ahLst/>
                <a:cxnLst/>
                <a:rect l="l" t="t" r="r" b="b"/>
                <a:pathLst>
                  <a:path w="674" h="680" extrusionOk="0">
                    <a:moveTo>
                      <a:pt x="92" y="1"/>
                    </a:moveTo>
                    <a:cubicBezTo>
                      <a:pt x="83" y="1"/>
                      <a:pt x="72" y="4"/>
                      <a:pt x="65" y="7"/>
                    </a:cubicBezTo>
                    <a:cubicBezTo>
                      <a:pt x="24" y="21"/>
                      <a:pt x="1" y="65"/>
                      <a:pt x="18" y="106"/>
                    </a:cubicBezTo>
                    <a:cubicBezTo>
                      <a:pt x="18" y="114"/>
                      <a:pt x="158" y="486"/>
                      <a:pt x="581" y="680"/>
                    </a:cubicBezTo>
                    <a:cubicBezTo>
                      <a:pt x="612" y="639"/>
                      <a:pt x="642" y="595"/>
                      <a:pt x="673" y="554"/>
                    </a:cubicBezTo>
                    <a:cubicBezTo>
                      <a:pt x="294" y="393"/>
                      <a:pt x="174" y="76"/>
                      <a:pt x="165" y="56"/>
                    </a:cubicBezTo>
                    <a:cubicBezTo>
                      <a:pt x="154" y="21"/>
                      <a:pt x="124" y="1"/>
                      <a:pt x="92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2" name="Google Shape;269;p23">
                <a:extLst>
                  <a:ext uri="{FF2B5EF4-FFF2-40B4-BE49-F238E27FC236}">
                    <a16:creationId xmlns:a16="http://schemas.microsoft.com/office/drawing/2014/main" id="{D02192CC-F5FD-4F22-AEFD-171C056FEB76}"/>
                  </a:ext>
                </a:extLst>
              </p:cNvPr>
              <p:cNvSpPr/>
              <p:nvPr/>
            </p:nvSpPr>
            <p:spPr>
              <a:xfrm flipH="1">
                <a:off x="6851903" y="2359756"/>
                <a:ext cx="196349" cy="101711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783" extrusionOk="0">
                    <a:moveTo>
                      <a:pt x="1585" y="0"/>
                    </a:moveTo>
                    <a:cubicBezTo>
                      <a:pt x="916" y="0"/>
                      <a:pt x="329" y="284"/>
                      <a:pt x="1" y="707"/>
                    </a:cubicBezTo>
                    <a:cubicBezTo>
                      <a:pt x="475" y="1359"/>
                      <a:pt x="1240" y="1782"/>
                      <a:pt x="2107" y="1782"/>
                    </a:cubicBezTo>
                    <a:cubicBezTo>
                      <a:pt x="2596" y="1782"/>
                      <a:pt x="3053" y="1645"/>
                      <a:pt x="3442" y="1410"/>
                    </a:cubicBezTo>
                    <a:cubicBezTo>
                      <a:pt x="3394" y="625"/>
                      <a:pt x="2582" y="0"/>
                      <a:pt x="1585" y="0"/>
                    </a:cubicBezTo>
                    <a:close/>
                  </a:path>
                </a:pathLst>
              </a:custGeom>
              <a:solidFill>
                <a:srgbClr val="D1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3" name="Google Shape;270;p23">
                <a:extLst>
                  <a:ext uri="{FF2B5EF4-FFF2-40B4-BE49-F238E27FC236}">
                    <a16:creationId xmlns:a16="http://schemas.microsoft.com/office/drawing/2014/main" id="{A481D1A4-7355-41CE-92AC-1BCF8BC5C3C5}"/>
                  </a:ext>
                </a:extLst>
              </p:cNvPr>
              <p:cNvSpPr/>
              <p:nvPr/>
            </p:nvSpPr>
            <p:spPr>
              <a:xfrm flipH="1">
                <a:off x="6888695" y="2291016"/>
                <a:ext cx="39361" cy="59042"/>
              </a:xfrm>
              <a:custGeom>
                <a:avLst/>
                <a:gdLst/>
                <a:ahLst/>
                <a:cxnLst/>
                <a:rect l="l" t="t" r="r" b="b"/>
                <a:pathLst>
                  <a:path w="690" h="1035" extrusionOk="0">
                    <a:moveTo>
                      <a:pt x="512" y="205"/>
                    </a:moveTo>
                    <a:cubicBezTo>
                      <a:pt x="543" y="205"/>
                      <a:pt x="574" y="253"/>
                      <a:pt x="580" y="315"/>
                    </a:cubicBezTo>
                    <a:cubicBezTo>
                      <a:pt x="591" y="379"/>
                      <a:pt x="570" y="434"/>
                      <a:pt x="536" y="438"/>
                    </a:cubicBezTo>
                    <a:lnTo>
                      <a:pt x="533" y="438"/>
                    </a:lnTo>
                    <a:cubicBezTo>
                      <a:pt x="502" y="438"/>
                      <a:pt x="471" y="393"/>
                      <a:pt x="464" y="328"/>
                    </a:cubicBezTo>
                    <a:cubicBezTo>
                      <a:pt x="454" y="266"/>
                      <a:pt x="475" y="208"/>
                      <a:pt x="509" y="205"/>
                    </a:cubicBezTo>
                    <a:close/>
                    <a:moveTo>
                      <a:pt x="345" y="0"/>
                    </a:moveTo>
                    <a:cubicBezTo>
                      <a:pt x="153" y="0"/>
                      <a:pt x="0" y="233"/>
                      <a:pt x="0" y="520"/>
                    </a:cubicBezTo>
                    <a:cubicBezTo>
                      <a:pt x="0" y="802"/>
                      <a:pt x="153" y="1035"/>
                      <a:pt x="345" y="1035"/>
                    </a:cubicBezTo>
                    <a:cubicBezTo>
                      <a:pt x="533" y="1035"/>
                      <a:pt x="689" y="802"/>
                      <a:pt x="689" y="520"/>
                    </a:cubicBezTo>
                    <a:cubicBezTo>
                      <a:pt x="689" y="233"/>
                      <a:pt x="533" y="0"/>
                      <a:pt x="345" y="0"/>
                    </a:cubicBezTo>
                    <a:close/>
                  </a:path>
                </a:pathLst>
              </a:custGeom>
              <a:solidFill>
                <a:srgbClr val="3A2D2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4" name="Google Shape;271;p23">
                <a:extLst>
                  <a:ext uri="{FF2B5EF4-FFF2-40B4-BE49-F238E27FC236}">
                    <a16:creationId xmlns:a16="http://schemas.microsoft.com/office/drawing/2014/main" id="{3C466CE3-6B01-4087-8A71-6F051273281F}"/>
                  </a:ext>
                </a:extLst>
              </p:cNvPr>
              <p:cNvSpPr/>
              <p:nvPr/>
            </p:nvSpPr>
            <p:spPr>
              <a:xfrm flipH="1">
                <a:off x="6894342" y="2302653"/>
                <a:ext cx="7815" cy="13349"/>
              </a:xfrm>
              <a:custGeom>
                <a:avLst/>
                <a:gdLst/>
                <a:ahLst/>
                <a:cxnLst/>
                <a:rect l="l" t="t" r="r" b="b"/>
                <a:pathLst>
                  <a:path w="137" h="234" extrusionOk="0">
                    <a:moveTo>
                      <a:pt x="55" y="1"/>
                    </a:moveTo>
                    <a:cubicBezTo>
                      <a:pt x="21" y="4"/>
                      <a:pt x="0" y="62"/>
                      <a:pt x="10" y="124"/>
                    </a:cubicBezTo>
                    <a:cubicBezTo>
                      <a:pt x="17" y="189"/>
                      <a:pt x="48" y="234"/>
                      <a:pt x="79" y="234"/>
                    </a:cubicBezTo>
                    <a:lnTo>
                      <a:pt x="82" y="234"/>
                    </a:lnTo>
                    <a:cubicBezTo>
                      <a:pt x="116" y="230"/>
                      <a:pt x="137" y="175"/>
                      <a:pt x="126" y="111"/>
                    </a:cubicBezTo>
                    <a:cubicBezTo>
                      <a:pt x="120" y="49"/>
                      <a:pt x="89" y="1"/>
                      <a:pt x="58" y="1"/>
                    </a:cubicBezTo>
                    <a:close/>
                  </a:path>
                </a:pathLst>
              </a:custGeom>
              <a:solidFill>
                <a:srgbClr val="D1DBD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5" name="Google Shape;272;p23">
                <a:extLst>
                  <a:ext uri="{FF2B5EF4-FFF2-40B4-BE49-F238E27FC236}">
                    <a16:creationId xmlns:a16="http://schemas.microsoft.com/office/drawing/2014/main" id="{3CAC711E-CFA6-43B1-9AEE-4DA540FF7894}"/>
                  </a:ext>
                </a:extLst>
              </p:cNvPr>
              <p:cNvSpPr/>
              <p:nvPr/>
            </p:nvSpPr>
            <p:spPr>
              <a:xfrm flipH="1">
                <a:off x="7171644" y="2476244"/>
                <a:ext cx="107758" cy="68967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1209" extrusionOk="0">
                    <a:moveTo>
                      <a:pt x="977" y="0"/>
                    </a:moveTo>
                    <a:cubicBezTo>
                      <a:pt x="867" y="0"/>
                      <a:pt x="770" y="18"/>
                      <a:pt x="697" y="38"/>
                    </a:cubicBezTo>
                    <a:cubicBezTo>
                      <a:pt x="360" y="133"/>
                      <a:pt x="76" y="392"/>
                      <a:pt x="12" y="673"/>
                    </a:cubicBezTo>
                    <a:cubicBezTo>
                      <a:pt x="1" y="714"/>
                      <a:pt x="28" y="758"/>
                      <a:pt x="69" y="764"/>
                    </a:cubicBezTo>
                    <a:cubicBezTo>
                      <a:pt x="77" y="767"/>
                      <a:pt x="85" y="768"/>
                      <a:pt x="92" y="768"/>
                    </a:cubicBezTo>
                    <a:cubicBezTo>
                      <a:pt x="127" y="768"/>
                      <a:pt x="157" y="743"/>
                      <a:pt x="165" y="706"/>
                    </a:cubicBezTo>
                    <a:cubicBezTo>
                      <a:pt x="220" y="484"/>
                      <a:pt x="458" y="269"/>
                      <a:pt x="738" y="191"/>
                    </a:cubicBezTo>
                    <a:cubicBezTo>
                      <a:pt x="800" y="173"/>
                      <a:pt x="882" y="158"/>
                      <a:pt x="975" y="158"/>
                    </a:cubicBezTo>
                    <a:cubicBezTo>
                      <a:pt x="1118" y="158"/>
                      <a:pt x="1288" y="194"/>
                      <a:pt x="1462" y="314"/>
                    </a:cubicBezTo>
                    <a:cubicBezTo>
                      <a:pt x="1277" y="324"/>
                      <a:pt x="1028" y="365"/>
                      <a:pt x="878" y="505"/>
                    </a:cubicBezTo>
                    <a:cubicBezTo>
                      <a:pt x="790" y="591"/>
                      <a:pt x="749" y="700"/>
                      <a:pt x="755" y="829"/>
                    </a:cubicBezTo>
                    <a:cubicBezTo>
                      <a:pt x="762" y="983"/>
                      <a:pt x="817" y="1092"/>
                      <a:pt x="919" y="1157"/>
                    </a:cubicBezTo>
                    <a:cubicBezTo>
                      <a:pt x="984" y="1194"/>
                      <a:pt x="1059" y="1208"/>
                      <a:pt x="1131" y="1208"/>
                    </a:cubicBezTo>
                    <a:cubicBezTo>
                      <a:pt x="1291" y="1208"/>
                      <a:pt x="1441" y="1144"/>
                      <a:pt x="1466" y="1133"/>
                    </a:cubicBezTo>
                    <a:cubicBezTo>
                      <a:pt x="1503" y="1116"/>
                      <a:pt x="1523" y="1068"/>
                      <a:pt x="1503" y="1027"/>
                    </a:cubicBezTo>
                    <a:cubicBezTo>
                      <a:pt x="1491" y="1000"/>
                      <a:pt x="1462" y="982"/>
                      <a:pt x="1432" y="982"/>
                    </a:cubicBezTo>
                    <a:cubicBezTo>
                      <a:pt x="1421" y="982"/>
                      <a:pt x="1410" y="984"/>
                      <a:pt x="1400" y="990"/>
                    </a:cubicBezTo>
                    <a:cubicBezTo>
                      <a:pt x="1353" y="1011"/>
                      <a:pt x="1235" y="1051"/>
                      <a:pt x="1130" y="1051"/>
                    </a:cubicBezTo>
                    <a:cubicBezTo>
                      <a:pt x="1082" y="1051"/>
                      <a:pt x="1036" y="1043"/>
                      <a:pt x="1001" y="1021"/>
                    </a:cubicBezTo>
                    <a:cubicBezTo>
                      <a:pt x="946" y="986"/>
                      <a:pt x="916" y="922"/>
                      <a:pt x="913" y="822"/>
                    </a:cubicBezTo>
                    <a:cubicBezTo>
                      <a:pt x="909" y="737"/>
                      <a:pt x="933" y="673"/>
                      <a:pt x="987" y="621"/>
                    </a:cubicBezTo>
                    <a:cubicBezTo>
                      <a:pt x="1116" y="498"/>
                      <a:pt x="1380" y="469"/>
                      <a:pt x="1554" y="469"/>
                    </a:cubicBezTo>
                    <a:cubicBezTo>
                      <a:pt x="1603" y="469"/>
                      <a:pt x="1644" y="471"/>
                      <a:pt x="1674" y="474"/>
                    </a:cubicBezTo>
                    <a:lnTo>
                      <a:pt x="1888" y="495"/>
                    </a:lnTo>
                    <a:lnTo>
                      <a:pt x="1888" y="495"/>
                    </a:lnTo>
                    <a:lnTo>
                      <a:pt x="1735" y="341"/>
                    </a:lnTo>
                    <a:cubicBezTo>
                      <a:pt x="1471" y="71"/>
                      <a:pt x="1196" y="0"/>
                      <a:pt x="977" y="0"/>
                    </a:cubicBezTo>
                    <a:close/>
                  </a:path>
                </a:pathLst>
              </a:custGeom>
              <a:solidFill>
                <a:srgbClr val="DD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6" name="Google Shape;273;p23">
                <a:extLst>
                  <a:ext uri="{FF2B5EF4-FFF2-40B4-BE49-F238E27FC236}">
                    <a16:creationId xmlns:a16="http://schemas.microsoft.com/office/drawing/2014/main" id="{C3E9CCE8-1BDD-4E22-A244-4E7F20ABB259}"/>
                  </a:ext>
                </a:extLst>
              </p:cNvPr>
              <p:cNvSpPr/>
              <p:nvPr/>
            </p:nvSpPr>
            <p:spPr>
              <a:xfrm flipH="1">
                <a:off x="6528223" y="2152964"/>
                <a:ext cx="93154" cy="247518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4339" extrusionOk="0">
                    <a:moveTo>
                      <a:pt x="212" y="0"/>
                    </a:moveTo>
                    <a:lnTo>
                      <a:pt x="212" y="0"/>
                    </a:lnTo>
                    <a:cubicBezTo>
                      <a:pt x="263" y="669"/>
                      <a:pt x="202" y="1379"/>
                      <a:pt x="79" y="2079"/>
                    </a:cubicBezTo>
                    <a:lnTo>
                      <a:pt x="786" y="1475"/>
                    </a:lnTo>
                    <a:cubicBezTo>
                      <a:pt x="741" y="1290"/>
                      <a:pt x="656" y="1113"/>
                      <a:pt x="536" y="956"/>
                    </a:cubicBezTo>
                    <a:cubicBezTo>
                      <a:pt x="403" y="782"/>
                      <a:pt x="571" y="614"/>
                      <a:pt x="745" y="614"/>
                    </a:cubicBezTo>
                    <a:cubicBezTo>
                      <a:pt x="816" y="614"/>
                      <a:pt x="892" y="646"/>
                      <a:pt x="946" y="717"/>
                    </a:cubicBezTo>
                    <a:cubicBezTo>
                      <a:pt x="1045" y="846"/>
                      <a:pt x="1124" y="990"/>
                      <a:pt x="1178" y="1137"/>
                    </a:cubicBezTo>
                    <a:lnTo>
                      <a:pt x="1434" y="922"/>
                    </a:lnTo>
                    <a:cubicBezTo>
                      <a:pt x="1445" y="908"/>
                      <a:pt x="1462" y="905"/>
                      <a:pt x="1475" y="901"/>
                    </a:cubicBezTo>
                    <a:cubicBezTo>
                      <a:pt x="1298" y="400"/>
                      <a:pt x="929" y="68"/>
                      <a:pt x="212" y="0"/>
                    </a:cubicBezTo>
                    <a:close/>
                    <a:moveTo>
                      <a:pt x="697" y="2844"/>
                    </a:moveTo>
                    <a:cubicBezTo>
                      <a:pt x="1004" y="2844"/>
                      <a:pt x="1004" y="3318"/>
                      <a:pt x="697" y="3318"/>
                    </a:cubicBezTo>
                    <a:cubicBezTo>
                      <a:pt x="393" y="3318"/>
                      <a:pt x="393" y="2844"/>
                      <a:pt x="697" y="2844"/>
                    </a:cubicBezTo>
                    <a:close/>
                    <a:moveTo>
                      <a:pt x="1523" y="1051"/>
                    </a:moveTo>
                    <a:lnTo>
                      <a:pt x="1232" y="1301"/>
                    </a:lnTo>
                    <a:cubicBezTo>
                      <a:pt x="1339" y="1697"/>
                      <a:pt x="1301" y="2120"/>
                      <a:pt x="1130" y="2513"/>
                    </a:cubicBezTo>
                    <a:cubicBezTo>
                      <a:pt x="1089" y="2601"/>
                      <a:pt x="1024" y="2636"/>
                      <a:pt x="956" y="2636"/>
                    </a:cubicBezTo>
                    <a:cubicBezTo>
                      <a:pt x="802" y="2636"/>
                      <a:pt x="635" y="2461"/>
                      <a:pt x="720" y="2274"/>
                    </a:cubicBezTo>
                    <a:cubicBezTo>
                      <a:pt x="806" y="2069"/>
                      <a:pt x="837" y="1861"/>
                      <a:pt x="816" y="1656"/>
                    </a:cubicBezTo>
                    <a:lnTo>
                      <a:pt x="816" y="1656"/>
                    </a:lnTo>
                    <a:lnTo>
                      <a:pt x="35" y="2328"/>
                    </a:lnTo>
                    <a:cubicBezTo>
                      <a:pt x="24" y="2379"/>
                      <a:pt x="11" y="2434"/>
                      <a:pt x="0" y="2485"/>
                    </a:cubicBezTo>
                    <a:cubicBezTo>
                      <a:pt x="24" y="2584"/>
                      <a:pt x="49" y="2686"/>
                      <a:pt x="76" y="2789"/>
                    </a:cubicBezTo>
                    <a:cubicBezTo>
                      <a:pt x="147" y="3090"/>
                      <a:pt x="222" y="3414"/>
                      <a:pt x="267" y="3751"/>
                    </a:cubicBezTo>
                    <a:lnTo>
                      <a:pt x="267" y="3759"/>
                    </a:lnTo>
                    <a:lnTo>
                      <a:pt x="267" y="3762"/>
                    </a:lnTo>
                    <a:lnTo>
                      <a:pt x="267" y="3765"/>
                    </a:lnTo>
                    <a:lnTo>
                      <a:pt x="267" y="3769"/>
                    </a:lnTo>
                    <a:lnTo>
                      <a:pt x="267" y="3775"/>
                    </a:lnTo>
                    <a:cubicBezTo>
                      <a:pt x="267" y="3779"/>
                      <a:pt x="267" y="3779"/>
                      <a:pt x="270" y="3779"/>
                    </a:cubicBezTo>
                    <a:lnTo>
                      <a:pt x="270" y="3783"/>
                    </a:lnTo>
                    <a:lnTo>
                      <a:pt x="270" y="3786"/>
                    </a:lnTo>
                    <a:lnTo>
                      <a:pt x="270" y="3789"/>
                    </a:lnTo>
                    <a:lnTo>
                      <a:pt x="270" y="3792"/>
                    </a:lnTo>
                    <a:lnTo>
                      <a:pt x="270" y="3796"/>
                    </a:lnTo>
                    <a:lnTo>
                      <a:pt x="270" y="3803"/>
                    </a:lnTo>
                    <a:lnTo>
                      <a:pt x="270" y="3806"/>
                    </a:lnTo>
                    <a:lnTo>
                      <a:pt x="270" y="3810"/>
                    </a:lnTo>
                    <a:cubicBezTo>
                      <a:pt x="274" y="3810"/>
                      <a:pt x="274" y="3813"/>
                      <a:pt x="274" y="3813"/>
                    </a:cubicBezTo>
                    <a:lnTo>
                      <a:pt x="274" y="3816"/>
                    </a:lnTo>
                    <a:lnTo>
                      <a:pt x="274" y="3820"/>
                    </a:lnTo>
                    <a:lnTo>
                      <a:pt x="274" y="3827"/>
                    </a:lnTo>
                    <a:lnTo>
                      <a:pt x="274" y="3833"/>
                    </a:lnTo>
                    <a:cubicBezTo>
                      <a:pt x="290" y="3977"/>
                      <a:pt x="298" y="4123"/>
                      <a:pt x="298" y="4274"/>
                    </a:cubicBezTo>
                    <a:lnTo>
                      <a:pt x="298" y="4281"/>
                    </a:lnTo>
                    <a:lnTo>
                      <a:pt x="298" y="4284"/>
                    </a:lnTo>
                    <a:cubicBezTo>
                      <a:pt x="298" y="4301"/>
                      <a:pt x="298" y="4322"/>
                      <a:pt x="294" y="4339"/>
                    </a:cubicBezTo>
                    <a:cubicBezTo>
                      <a:pt x="1073" y="4021"/>
                      <a:pt x="1632" y="3140"/>
                      <a:pt x="1632" y="2106"/>
                    </a:cubicBezTo>
                    <a:cubicBezTo>
                      <a:pt x="1632" y="1714"/>
                      <a:pt x="1605" y="1355"/>
                      <a:pt x="1523" y="1051"/>
                    </a:cubicBezTo>
                    <a:close/>
                  </a:path>
                </a:pathLst>
              </a:custGeom>
              <a:solidFill>
                <a:srgbClr val="D1DBD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7" name="Google Shape;274;p23">
                <a:extLst>
                  <a:ext uri="{FF2B5EF4-FFF2-40B4-BE49-F238E27FC236}">
                    <a16:creationId xmlns:a16="http://schemas.microsoft.com/office/drawing/2014/main" id="{912AEAE6-C931-4BF3-9B73-19A0E2CFCE24}"/>
                  </a:ext>
                </a:extLst>
              </p:cNvPr>
              <p:cNvSpPr/>
              <p:nvPr/>
            </p:nvSpPr>
            <p:spPr>
              <a:xfrm flipH="1">
                <a:off x="6534441" y="2204363"/>
                <a:ext cx="84997" cy="81460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428" extrusionOk="0">
                    <a:moveTo>
                      <a:pt x="1441" y="0"/>
                    </a:moveTo>
                    <a:cubicBezTo>
                      <a:pt x="1428" y="4"/>
                      <a:pt x="1411" y="7"/>
                      <a:pt x="1400" y="21"/>
                    </a:cubicBezTo>
                    <a:lnTo>
                      <a:pt x="1144" y="236"/>
                    </a:lnTo>
                    <a:cubicBezTo>
                      <a:pt x="1165" y="290"/>
                      <a:pt x="1185" y="345"/>
                      <a:pt x="1198" y="400"/>
                    </a:cubicBezTo>
                    <a:lnTo>
                      <a:pt x="1489" y="150"/>
                    </a:lnTo>
                    <a:cubicBezTo>
                      <a:pt x="1475" y="99"/>
                      <a:pt x="1458" y="48"/>
                      <a:pt x="1441" y="0"/>
                    </a:cubicBezTo>
                    <a:close/>
                    <a:moveTo>
                      <a:pt x="752" y="574"/>
                    </a:moveTo>
                    <a:lnTo>
                      <a:pt x="45" y="1178"/>
                    </a:lnTo>
                    <a:cubicBezTo>
                      <a:pt x="31" y="1260"/>
                      <a:pt x="15" y="1345"/>
                      <a:pt x="1" y="1427"/>
                    </a:cubicBezTo>
                    <a:lnTo>
                      <a:pt x="782" y="755"/>
                    </a:lnTo>
                    <a:cubicBezTo>
                      <a:pt x="779" y="693"/>
                      <a:pt x="765" y="632"/>
                      <a:pt x="752" y="574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8" name="Google Shape;275;p23">
                <a:extLst>
                  <a:ext uri="{FF2B5EF4-FFF2-40B4-BE49-F238E27FC236}">
                    <a16:creationId xmlns:a16="http://schemas.microsoft.com/office/drawing/2014/main" id="{5B7410E9-F755-4F28-BA7B-B2711A259C60}"/>
                  </a:ext>
                </a:extLst>
              </p:cNvPr>
              <p:cNvSpPr/>
              <p:nvPr/>
            </p:nvSpPr>
            <p:spPr>
              <a:xfrm flipH="1">
                <a:off x="6606318" y="2152394"/>
                <a:ext cx="22248" cy="142327"/>
              </a:xfrm>
              <a:custGeom>
                <a:avLst/>
                <a:gdLst/>
                <a:ahLst/>
                <a:cxnLst/>
                <a:rect l="l" t="t" r="r" b="b"/>
                <a:pathLst>
                  <a:path w="390" h="2495" extrusionOk="0">
                    <a:moveTo>
                      <a:pt x="0" y="0"/>
                    </a:moveTo>
                    <a:cubicBezTo>
                      <a:pt x="93" y="451"/>
                      <a:pt x="106" y="987"/>
                      <a:pt x="24" y="1622"/>
                    </a:cubicBezTo>
                    <a:cubicBezTo>
                      <a:pt x="0" y="1877"/>
                      <a:pt x="52" y="2171"/>
                      <a:pt x="126" y="2495"/>
                    </a:cubicBezTo>
                    <a:cubicBezTo>
                      <a:pt x="137" y="2444"/>
                      <a:pt x="150" y="2389"/>
                      <a:pt x="161" y="2338"/>
                    </a:cubicBezTo>
                    <a:cubicBezTo>
                      <a:pt x="175" y="2256"/>
                      <a:pt x="191" y="2171"/>
                      <a:pt x="205" y="2089"/>
                    </a:cubicBezTo>
                    <a:cubicBezTo>
                      <a:pt x="328" y="1389"/>
                      <a:pt x="389" y="679"/>
                      <a:pt x="338" y="10"/>
                    </a:cubicBezTo>
                    <a:cubicBezTo>
                      <a:pt x="249" y="3"/>
                      <a:pt x="157" y="0"/>
                      <a:pt x="58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69" name="Google Shape;276;p23">
                <a:extLst>
                  <a:ext uri="{FF2B5EF4-FFF2-40B4-BE49-F238E27FC236}">
                    <a16:creationId xmlns:a16="http://schemas.microsoft.com/office/drawing/2014/main" id="{1CFF42E1-16ED-49CD-B3C7-CFF530F7C8B4}"/>
                  </a:ext>
                </a:extLst>
              </p:cNvPr>
              <p:cNvSpPr/>
              <p:nvPr/>
            </p:nvSpPr>
            <p:spPr>
              <a:xfrm flipH="1">
                <a:off x="6622519" y="2152394"/>
                <a:ext cx="20080" cy="92527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622" extrusionOk="0">
                    <a:moveTo>
                      <a:pt x="246" y="0"/>
                    </a:moveTo>
                    <a:cubicBezTo>
                      <a:pt x="175" y="0"/>
                      <a:pt x="103" y="3"/>
                      <a:pt x="24" y="10"/>
                    </a:cubicBezTo>
                    <a:lnTo>
                      <a:pt x="0" y="10"/>
                    </a:lnTo>
                    <a:cubicBezTo>
                      <a:pt x="260" y="604"/>
                      <a:pt x="311" y="1191"/>
                      <a:pt x="270" y="1622"/>
                    </a:cubicBezTo>
                    <a:cubicBezTo>
                      <a:pt x="352" y="987"/>
                      <a:pt x="339" y="451"/>
                      <a:pt x="246" y="0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0" name="Google Shape;277;p23">
                <a:extLst>
                  <a:ext uri="{FF2B5EF4-FFF2-40B4-BE49-F238E27FC236}">
                    <a16:creationId xmlns:a16="http://schemas.microsoft.com/office/drawing/2014/main" id="{318883E4-034E-46F1-84D2-04C7546FECF0}"/>
                  </a:ext>
                </a:extLst>
              </p:cNvPr>
              <p:cNvSpPr/>
              <p:nvPr/>
            </p:nvSpPr>
            <p:spPr>
              <a:xfrm flipH="1">
                <a:off x="6617044" y="2152964"/>
                <a:ext cx="137136" cy="235653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4131" extrusionOk="0">
                    <a:moveTo>
                      <a:pt x="1652" y="1000"/>
                    </a:moveTo>
                    <a:cubicBezTo>
                      <a:pt x="1878" y="1000"/>
                      <a:pt x="2257" y="1229"/>
                      <a:pt x="2131" y="1390"/>
                    </a:cubicBezTo>
                    <a:cubicBezTo>
                      <a:pt x="2117" y="1407"/>
                      <a:pt x="2083" y="1413"/>
                      <a:pt x="2038" y="1413"/>
                    </a:cubicBezTo>
                    <a:cubicBezTo>
                      <a:pt x="1847" y="1413"/>
                      <a:pt x="1444" y="1256"/>
                      <a:pt x="1509" y="1076"/>
                    </a:cubicBezTo>
                    <a:cubicBezTo>
                      <a:pt x="1530" y="1021"/>
                      <a:pt x="1584" y="1000"/>
                      <a:pt x="1652" y="1000"/>
                    </a:cubicBezTo>
                    <a:close/>
                    <a:moveTo>
                      <a:pt x="1670" y="2014"/>
                    </a:moveTo>
                    <a:cubicBezTo>
                      <a:pt x="1799" y="2014"/>
                      <a:pt x="1906" y="2195"/>
                      <a:pt x="1906" y="2420"/>
                    </a:cubicBezTo>
                    <a:cubicBezTo>
                      <a:pt x="1906" y="2649"/>
                      <a:pt x="1799" y="2830"/>
                      <a:pt x="1670" y="2830"/>
                    </a:cubicBezTo>
                    <a:cubicBezTo>
                      <a:pt x="1540" y="2830"/>
                      <a:pt x="1434" y="2649"/>
                      <a:pt x="1434" y="2420"/>
                    </a:cubicBezTo>
                    <a:cubicBezTo>
                      <a:pt x="1434" y="2195"/>
                      <a:pt x="1540" y="2014"/>
                      <a:pt x="1670" y="2014"/>
                    </a:cubicBezTo>
                    <a:close/>
                    <a:moveTo>
                      <a:pt x="1956" y="0"/>
                    </a:moveTo>
                    <a:cubicBezTo>
                      <a:pt x="877" y="85"/>
                      <a:pt x="1" y="813"/>
                      <a:pt x="1" y="2106"/>
                    </a:cubicBezTo>
                    <a:cubicBezTo>
                      <a:pt x="1" y="2967"/>
                      <a:pt x="386" y="3718"/>
                      <a:pt x="963" y="4131"/>
                    </a:cubicBezTo>
                    <a:cubicBezTo>
                      <a:pt x="997" y="3656"/>
                      <a:pt x="1356" y="3175"/>
                      <a:pt x="1912" y="2929"/>
                    </a:cubicBezTo>
                    <a:cubicBezTo>
                      <a:pt x="2076" y="2858"/>
                      <a:pt x="2240" y="2813"/>
                      <a:pt x="2404" y="2789"/>
                    </a:cubicBezTo>
                    <a:cubicBezTo>
                      <a:pt x="2377" y="2686"/>
                      <a:pt x="2352" y="2584"/>
                      <a:pt x="2328" y="2485"/>
                    </a:cubicBezTo>
                    <a:cubicBezTo>
                      <a:pt x="2254" y="2161"/>
                      <a:pt x="2202" y="1867"/>
                      <a:pt x="2226" y="1612"/>
                    </a:cubicBezTo>
                    <a:cubicBezTo>
                      <a:pt x="2267" y="1181"/>
                      <a:pt x="2216" y="594"/>
                      <a:pt x="1956" y="0"/>
                    </a:cubicBezTo>
                    <a:close/>
                  </a:path>
                </a:pathLst>
              </a:custGeom>
              <a:solidFill>
                <a:srgbClr val="D1B39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1" name="Google Shape;278;p23">
                <a:extLst>
                  <a:ext uri="{FF2B5EF4-FFF2-40B4-BE49-F238E27FC236}">
                    <a16:creationId xmlns:a16="http://schemas.microsoft.com/office/drawing/2014/main" id="{861E2F34-067A-4634-955F-22B8D5C2587E}"/>
                  </a:ext>
                </a:extLst>
              </p:cNvPr>
              <p:cNvSpPr/>
              <p:nvPr/>
            </p:nvSpPr>
            <p:spPr>
              <a:xfrm flipH="1">
                <a:off x="6625371" y="2210010"/>
                <a:ext cx="46435" cy="23617"/>
              </a:xfrm>
              <a:custGeom>
                <a:avLst/>
                <a:gdLst/>
                <a:ahLst/>
                <a:cxnLst/>
                <a:rect l="l" t="t" r="r" b="b"/>
                <a:pathLst>
                  <a:path w="814" h="414" extrusionOk="0">
                    <a:moveTo>
                      <a:pt x="208" y="0"/>
                    </a:moveTo>
                    <a:cubicBezTo>
                      <a:pt x="140" y="0"/>
                      <a:pt x="86" y="21"/>
                      <a:pt x="65" y="76"/>
                    </a:cubicBezTo>
                    <a:cubicBezTo>
                      <a:pt x="0" y="256"/>
                      <a:pt x="403" y="413"/>
                      <a:pt x="594" y="413"/>
                    </a:cubicBezTo>
                    <a:cubicBezTo>
                      <a:pt x="639" y="413"/>
                      <a:pt x="673" y="407"/>
                      <a:pt x="687" y="390"/>
                    </a:cubicBezTo>
                    <a:cubicBezTo>
                      <a:pt x="813" y="229"/>
                      <a:pt x="434" y="0"/>
                      <a:pt x="208" y="0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2" name="Google Shape;279;p23">
                <a:extLst>
                  <a:ext uri="{FF2B5EF4-FFF2-40B4-BE49-F238E27FC236}">
                    <a16:creationId xmlns:a16="http://schemas.microsoft.com/office/drawing/2014/main" id="{8C431879-3154-44B0-B2F4-A96CE17F699E}"/>
                  </a:ext>
                </a:extLst>
              </p:cNvPr>
              <p:cNvSpPr/>
              <p:nvPr/>
            </p:nvSpPr>
            <p:spPr>
              <a:xfrm flipH="1">
                <a:off x="6604378" y="2312008"/>
                <a:ext cx="12721" cy="85339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496" extrusionOk="0">
                    <a:moveTo>
                      <a:pt x="223" y="1493"/>
                    </a:moveTo>
                    <a:lnTo>
                      <a:pt x="223" y="1496"/>
                    </a:lnTo>
                    <a:lnTo>
                      <a:pt x="223" y="1493"/>
                    </a:lnTo>
                    <a:close/>
                    <a:moveTo>
                      <a:pt x="223" y="1486"/>
                    </a:moveTo>
                    <a:lnTo>
                      <a:pt x="223" y="1493"/>
                    </a:lnTo>
                    <a:lnTo>
                      <a:pt x="223" y="1486"/>
                    </a:lnTo>
                    <a:close/>
                    <a:moveTo>
                      <a:pt x="199" y="1045"/>
                    </a:moveTo>
                    <a:lnTo>
                      <a:pt x="199" y="1045"/>
                    </a:lnTo>
                    <a:lnTo>
                      <a:pt x="199" y="1045"/>
                    </a:lnTo>
                    <a:close/>
                    <a:moveTo>
                      <a:pt x="199" y="1039"/>
                    </a:moveTo>
                    <a:lnTo>
                      <a:pt x="199" y="1039"/>
                    </a:lnTo>
                    <a:lnTo>
                      <a:pt x="199" y="1039"/>
                    </a:lnTo>
                    <a:close/>
                    <a:moveTo>
                      <a:pt x="199" y="1032"/>
                    </a:moveTo>
                    <a:lnTo>
                      <a:pt x="199" y="1032"/>
                    </a:lnTo>
                    <a:lnTo>
                      <a:pt x="199" y="1032"/>
                    </a:lnTo>
                    <a:close/>
                    <a:moveTo>
                      <a:pt x="199" y="1025"/>
                    </a:moveTo>
                    <a:lnTo>
                      <a:pt x="199" y="1028"/>
                    </a:lnTo>
                    <a:lnTo>
                      <a:pt x="199" y="1025"/>
                    </a:lnTo>
                    <a:close/>
                    <a:moveTo>
                      <a:pt x="195" y="1018"/>
                    </a:moveTo>
                    <a:lnTo>
                      <a:pt x="195" y="1022"/>
                    </a:lnTo>
                    <a:lnTo>
                      <a:pt x="195" y="1018"/>
                    </a:lnTo>
                    <a:close/>
                    <a:moveTo>
                      <a:pt x="195" y="1015"/>
                    </a:moveTo>
                    <a:lnTo>
                      <a:pt x="195" y="1015"/>
                    </a:lnTo>
                    <a:lnTo>
                      <a:pt x="195" y="1015"/>
                    </a:lnTo>
                    <a:close/>
                    <a:moveTo>
                      <a:pt x="195" y="1008"/>
                    </a:moveTo>
                    <a:lnTo>
                      <a:pt x="195" y="1008"/>
                    </a:lnTo>
                    <a:lnTo>
                      <a:pt x="195" y="1008"/>
                    </a:lnTo>
                    <a:close/>
                    <a:moveTo>
                      <a:pt x="195" y="1001"/>
                    </a:moveTo>
                    <a:lnTo>
                      <a:pt x="195" y="1004"/>
                    </a:lnTo>
                    <a:lnTo>
                      <a:pt x="195" y="1001"/>
                    </a:lnTo>
                    <a:close/>
                    <a:moveTo>
                      <a:pt x="195" y="995"/>
                    </a:moveTo>
                    <a:lnTo>
                      <a:pt x="195" y="998"/>
                    </a:lnTo>
                    <a:lnTo>
                      <a:pt x="195" y="995"/>
                    </a:lnTo>
                    <a:close/>
                    <a:moveTo>
                      <a:pt x="192" y="987"/>
                    </a:moveTo>
                    <a:cubicBezTo>
                      <a:pt x="192" y="991"/>
                      <a:pt x="192" y="991"/>
                      <a:pt x="195" y="991"/>
                    </a:cubicBezTo>
                    <a:cubicBezTo>
                      <a:pt x="192" y="991"/>
                      <a:pt x="192" y="991"/>
                      <a:pt x="192" y="987"/>
                    </a:cubicBezTo>
                    <a:close/>
                    <a:moveTo>
                      <a:pt x="192" y="981"/>
                    </a:moveTo>
                    <a:lnTo>
                      <a:pt x="192" y="987"/>
                    </a:lnTo>
                    <a:lnTo>
                      <a:pt x="192" y="981"/>
                    </a:lnTo>
                    <a:close/>
                    <a:moveTo>
                      <a:pt x="192" y="977"/>
                    </a:moveTo>
                    <a:lnTo>
                      <a:pt x="192" y="981"/>
                    </a:lnTo>
                    <a:lnTo>
                      <a:pt x="192" y="977"/>
                    </a:lnTo>
                    <a:close/>
                    <a:moveTo>
                      <a:pt x="192" y="971"/>
                    </a:moveTo>
                    <a:lnTo>
                      <a:pt x="192" y="974"/>
                    </a:lnTo>
                    <a:lnTo>
                      <a:pt x="192" y="971"/>
                    </a:lnTo>
                    <a:close/>
                    <a:moveTo>
                      <a:pt x="192" y="963"/>
                    </a:moveTo>
                    <a:lnTo>
                      <a:pt x="192" y="971"/>
                    </a:lnTo>
                    <a:lnTo>
                      <a:pt x="192" y="963"/>
                    </a:ln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72" y="302"/>
                      <a:pt x="147" y="626"/>
                      <a:pt x="192" y="963"/>
                    </a:cubicBezTo>
                    <a:cubicBezTo>
                      <a:pt x="147" y="626"/>
                      <a:pt x="72" y="302"/>
                      <a:pt x="1" y="1"/>
                    </a:cubicBezTo>
                    <a:close/>
                  </a:path>
                </a:pathLst>
              </a:custGeom>
              <a:solidFill>
                <a:srgbClr val="D2CDB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3" name="Google Shape;280;p23">
                <a:extLst>
                  <a:ext uri="{FF2B5EF4-FFF2-40B4-BE49-F238E27FC236}">
                    <a16:creationId xmlns:a16="http://schemas.microsoft.com/office/drawing/2014/main" id="{189FB7F5-7CDC-4B9A-8FF7-A4D9F2D5B24A}"/>
                  </a:ext>
                </a:extLst>
              </p:cNvPr>
              <p:cNvSpPr/>
              <p:nvPr/>
            </p:nvSpPr>
            <p:spPr>
              <a:xfrm flipH="1">
                <a:off x="6604379" y="2312008"/>
                <a:ext cx="94866" cy="95722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1678" extrusionOk="0">
                    <a:moveTo>
                      <a:pt x="1441" y="1"/>
                    </a:moveTo>
                    <a:cubicBezTo>
                      <a:pt x="1277" y="25"/>
                      <a:pt x="1113" y="70"/>
                      <a:pt x="949" y="141"/>
                    </a:cubicBezTo>
                    <a:cubicBezTo>
                      <a:pt x="393" y="387"/>
                      <a:pt x="34" y="868"/>
                      <a:pt x="0" y="1343"/>
                    </a:cubicBezTo>
                    <a:cubicBezTo>
                      <a:pt x="297" y="1554"/>
                      <a:pt x="645" y="1677"/>
                      <a:pt x="1017" y="1677"/>
                    </a:cubicBezTo>
                    <a:cubicBezTo>
                      <a:pt x="1242" y="1677"/>
                      <a:pt x="1458" y="1633"/>
                      <a:pt x="1659" y="1551"/>
                    </a:cubicBezTo>
                    <a:cubicBezTo>
                      <a:pt x="1663" y="1534"/>
                      <a:pt x="1663" y="1513"/>
                      <a:pt x="1663" y="1496"/>
                    </a:cubicBezTo>
                    <a:lnTo>
                      <a:pt x="1663" y="1493"/>
                    </a:lnTo>
                    <a:lnTo>
                      <a:pt x="1663" y="1486"/>
                    </a:lnTo>
                    <a:cubicBezTo>
                      <a:pt x="1663" y="1335"/>
                      <a:pt x="1655" y="1189"/>
                      <a:pt x="1639" y="1045"/>
                    </a:cubicBezTo>
                    <a:lnTo>
                      <a:pt x="1639" y="1039"/>
                    </a:lnTo>
                    <a:lnTo>
                      <a:pt x="1639" y="1032"/>
                    </a:lnTo>
                    <a:lnTo>
                      <a:pt x="1639" y="1028"/>
                    </a:lnTo>
                    <a:lnTo>
                      <a:pt x="1639" y="1025"/>
                    </a:lnTo>
                    <a:cubicBezTo>
                      <a:pt x="1639" y="1025"/>
                      <a:pt x="1639" y="1022"/>
                      <a:pt x="1635" y="1022"/>
                    </a:cubicBezTo>
                    <a:lnTo>
                      <a:pt x="1635" y="1018"/>
                    </a:lnTo>
                    <a:lnTo>
                      <a:pt x="1635" y="1015"/>
                    </a:lnTo>
                    <a:lnTo>
                      <a:pt x="1635" y="1008"/>
                    </a:lnTo>
                    <a:lnTo>
                      <a:pt x="1635" y="1004"/>
                    </a:lnTo>
                    <a:lnTo>
                      <a:pt x="1635" y="1001"/>
                    </a:lnTo>
                    <a:lnTo>
                      <a:pt x="1635" y="998"/>
                    </a:lnTo>
                    <a:lnTo>
                      <a:pt x="1635" y="995"/>
                    </a:lnTo>
                    <a:lnTo>
                      <a:pt x="1635" y="991"/>
                    </a:lnTo>
                    <a:cubicBezTo>
                      <a:pt x="1632" y="991"/>
                      <a:pt x="1632" y="991"/>
                      <a:pt x="1632" y="987"/>
                    </a:cubicBezTo>
                    <a:lnTo>
                      <a:pt x="1632" y="981"/>
                    </a:lnTo>
                    <a:lnTo>
                      <a:pt x="1632" y="977"/>
                    </a:lnTo>
                    <a:lnTo>
                      <a:pt x="1632" y="974"/>
                    </a:lnTo>
                    <a:lnTo>
                      <a:pt x="1632" y="971"/>
                    </a:lnTo>
                    <a:lnTo>
                      <a:pt x="1632" y="963"/>
                    </a:lnTo>
                    <a:cubicBezTo>
                      <a:pt x="1587" y="626"/>
                      <a:pt x="1512" y="302"/>
                      <a:pt x="1441" y="1"/>
                    </a:cubicBezTo>
                    <a:close/>
                  </a:path>
                </a:pathLst>
              </a:custGeom>
              <a:solidFill>
                <a:srgbClr val="D1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4" name="Google Shape;281;p23">
                <a:extLst>
                  <a:ext uri="{FF2B5EF4-FFF2-40B4-BE49-F238E27FC236}">
                    <a16:creationId xmlns:a16="http://schemas.microsoft.com/office/drawing/2014/main" id="{9FC28ACF-D58B-4887-B955-A24A70587D6B}"/>
                  </a:ext>
                </a:extLst>
              </p:cNvPr>
              <p:cNvSpPr/>
              <p:nvPr/>
            </p:nvSpPr>
            <p:spPr>
              <a:xfrm flipH="1">
                <a:off x="6645451" y="2267798"/>
                <a:ext cx="26925" cy="46606"/>
              </a:xfrm>
              <a:custGeom>
                <a:avLst/>
                <a:gdLst/>
                <a:ahLst/>
                <a:cxnLst/>
                <a:rect l="l" t="t" r="r" b="b"/>
                <a:pathLst>
                  <a:path w="472" h="817" extrusionOk="0">
                    <a:moveTo>
                      <a:pt x="349" y="134"/>
                    </a:moveTo>
                    <a:cubicBezTo>
                      <a:pt x="379" y="134"/>
                      <a:pt x="403" y="179"/>
                      <a:pt x="410" y="233"/>
                    </a:cubicBezTo>
                    <a:cubicBezTo>
                      <a:pt x="420" y="288"/>
                      <a:pt x="399" y="339"/>
                      <a:pt x="372" y="342"/>
                    </a:cubicBezTo>
                    <a:lnTo>
                      <a:pt x="369" y="342"/>
                    </a:lnTo>
                    <a:cubicBezTo>
                      <a:pt x="341" y="342"/>
                      <a:pt x="314" y="298"/>
                      <a:pt x="308" y="243"/>
                    </a:cubicBezTo>
                    <a:cubicBezTo>
                      <a:pt x="300" y="189"/>
                      <a:pt x="318" y="141"/>
                      <a:pt x="345" y="138"/>
                    </a:cubicBezTo>
                    <a:lnTo>
                      <a:pt x="349" y="134"/>
                    </a:lnTo>
                    <a:close/>
                    <a:moveTo>
                      <a:pt x="236" y="1"/>
                    </a:moveTo>
                    <a:cubicBezTo>
                      <a:pt x="106" y="1"/>
                      <a:pt x="0" y="182"/>
                      <a:pt x="0" y="407"/>
                    </a:cubicBezTo>
                    <a:cubicBezTo>
                      <a:pt x="0" y="636"/>
                      <a:pt x="106" y="817"/>
                      <a:pt x="236" y="817"/>
                    </a:cubicBezTo>
                    <a:cubicBezTo>
                      <a:pt x="365" y="817"/>
                      <a:pt x="472" y="636"/>
                      <a:pt x="472" y="407"/>
                    </a:cubicBezTo>
                    <a:cubicBezTo>
                      <a:pt x="472" y="182"/>
                      <a:pt x="365" y="1"/>
                      <a:pt x="236" y="1"/>
                    </a:cubicBezTo>
                    <a:close/>
                  </a:path>
                </a:pathLst>
              </a:custGeom>
              <a:solidFill>
                <a:srgbClr val="3A2D2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5" name="Google Shape;282;p23">
                <a:extLst>
                  <a:ext uri="{FF2B5EF4-FFF2-40B4-BE49-F238E27FC236}">
                    <a16:creationId xmlns:a16="http://schemas.microsoft.com/office/drawing/2014/main" id="{FD50BC17-65A2-48E2-BC4B-3CD272231E32}"/>
                  </a:ext>
                </a:extLst>
              </p:cNvPr>
              <p:cNvSpPr/>
              <p:nvPr/>
            </p:nvSpPr>
            <p:spPr>
              <a:xfrm flipH="1">
                <a:off x="6648417" y="2275442"/>
                <a:ext cx="6845" cy="11922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09" extrusionOk="0">
                    <a:moveTo>
                      <a:pt x="49" y="0"/>
                    </a:moveTo>
                    <a:lnTo>
                      <a:pt x="45" y="4"/>
                    </a:lnTo>
                    <a:cubicBezTo>
                      <a:pt x="18" y="7"/>
                      <a:pt x="0" y="55"/>
                      <a:pt x="8" y="109"/>
                    </a:cubicBezTo>
                    <a:cubicBezTo>
                      <a:pt x="14" y="164"/>
                      <a:pt x="41" y="208"/>
                      <a:pt x="69" y="208"/>
                    </a:cubicBezTo>
                    <a:lnTo>
                      <a:pt x="72" y="208"/>
                    </a:lnTo>
                    <a:cubicBezTo>
                      <a:pt x="99" y="205"/>
                      <a:pt x="120" y="154"/>
                      <a:pt x="110" y="99"/>
                    </a:cubicBezTo>
                    <a:cubicBezTo>
                      <a:pt x="103" y="45"/>
                      <a:pt x="79" y="0"/>
                      <a:pt x="49" y="0"/>
                    </a:cubicBezTo>
                    <a:close/>
                  </a:path>
                </a:pathLst>
              </a:custGeom>
              <a:solidFill>
                <a:srgbClr val="D1DBD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6" name="Google Shape;283;p23">
                <a:extLst>
                  <a:ext uri="{FF2B5EF4-FFF2-40B4-BE49-F238E27FC236}">
                    <a16:creationId xmlns:a16="http://schemas.microsoft.com/office/drawing/2014/main" id="{9C08223A-8619-4107-8B3C-069F3192BDB8}"/>
                  </a:ext>
                </a:extLst>
              </p:cNvPr>
              <p:cNvSpPr/>
              <p:nvPr/>
            </p:nvSpPr>
            <p:spPr>
              <a:xfrm flipH="1">
                <a:off x="6544994" y="2187991"/>
                <a:ext cx="53394" cy="115345"/>
              </a:xfrm>
              <a:custGeom>
                <a:avLst/>
                <a:gdLst/>
                <a:ahLst/>
                <a:cxnLst/>
                <a:rect l="l" t="t" r="r" b="b"/>
                <a:pathLst>
                  <a:path w="936" h="2022" extrusionOk="0">
                    <a:moveTo>
                      <a:pt x="342" y="0"/>
                    </a:moveTo>
                    <a:cubicBezTo>
                      <a:pt x="168" y="0"/>
                      <a:pt x="0" y="168"/>
                      <a:pt x="133" y="342"/>
                    </a:cubicBezTo>
                    <a:cubicBezTo>
                      <a:pt x="253" y="499"/>
                      <a:pt x="338" y="676"/>
                      <a:pt x="383" y="861"/>
                    </a:cubicBezTo>
                    <a:lnTo>
                      <a:pt x="775" y="523"/>
                    </a:lnTo>
                    <a:cubicBezTo>
                      <a:pt x="721" y="376"/>
                      <a:pt x="642" y="232"/>
                      <a:pt x="543" y="103"/>
                    </a:cubicBezTo>
                    <a:cubicBezTo>
                      <a:pt x="489" y="32"/>
                      <a:pt x="413" y="0"/>
                      <a:pt x="342" y="0"/>
                    </a:cubicBezTo>
                    <a:close/>
                    <a:moveTo>
                      <a:pt x="829" y="687"/>
                    </a:moveTo>
                    <a:lnTo>
                      <a:pt x="413" y="1042"/>
                    </a:lnTo>
                    <a:cubicBezTo>
                      <a:pt x="434" y="1247"/>
                      <a:pt x="403" y="1455"/>
                      <a:pt x="317" y="1660"/>
                    </a:cubicBezTo>
                    <a:cubicBezTo>
                      <a:pt x="232" y="1847"/>
                      <a:pt x="399" y="2022"/>
                      <a:pt x="553" y="2022"/>
                    </a:cubicBezTo>
                    <a:cubicBezTo>
                      <a:pt x="621" y="2022"/>
                      <a:pt x="686" y="1987"/>
                      <a:pt x="727" y="1899"/>
                    </a:cubicBezTo>
                    <a:cubicBezTo>
                      <a:pt x="898" y="1506"/>
                      <a:pt x="936" y="1083"/>
                      <a:pt x="829" y="687"/>
                    </a:cubicBezTo>
                    <a:close/>
                  </a:path>
                </a:pathLst>
              </a:custGeom>
              <a:solidFill>
                <a:srgbClr val="ECF0F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7" name="Google Shape;284;p23">
                <a:extLst>
                  <a:ext uri="{FF2B5EF4-FFF2-40B4-BE49-F238E27FC236}">
                    <a16:creationId xmlns:a16="http://schemas.microsoft.com/office/drawing/2014/main" id="{EA34CC28-6C74-414C-817B-7A4D16D4505C}"/>
                  </a:ext>
                </a:extLst>
              </p:cNvPr>
              <p:cNvSpPr/>
              <p:nvPr/>
            </p:nvSpPr>
            <p:spPr>
              <a:xfrm flipH="1">
                <a:off x="6551040" y="2217826"/>
                <a:ext cx="25556" cy="29606"/>
              </a:xfrm>
              <a:custGeom>
                <a:avLst/>
                <a:gdLst/>
                <a:ahLst/>
                <a:cxnLst/>
                <a:rect l="l" t="t" r="r" b="b"/>
                <a:pathLst>
                  <a:path w="448" h="519" extrusionOk="0">
                    <a:moveTo>
                      <a:pt x="393" y="0"/>
                    </a:moveTo>
                    <a:lnTo>
                      <a:pt x="1" y="338"/>
                    </a:lnTo>
                    <a:cubicBezTo>
                      <a:pt x="14" y="396"/>
                      <a:pt x="28" y="457"/>
                      <a:pt x="31" y="519"/>
                    </a:cubicBezTo>
                    <a:lnTo>
                      <a:pt x="447" y="164"/>
                    </a:lnTo>
                    <a:cubicBezTo>
                      <a:pt x="434" y="109"/>
                      <a:pt x="414" y="54"/>
                      <a:pt x="393" y="0"/>
                    </a:cubicBezTo>
                    <a:close/>
                  </a:path>
                </a:pathLst>
              </a:custGeom>
              <a:solidFill>
                <a:srgbClr val="9AA2A7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8" name="Google Shape;285;p23">
                <a:extLst>
                  <a:ext uri="{FF2B5EF4-FFF2-40B4-BE49-F238E27FC236}">
                    <a16:creationId xmlns:a16="http://schemas.microsoft.com/office/drawing/2014/main" id="{DB5DF918-151D-4088-857C-4C1171C1BFDA}"/>
                  </a:ext>
                </a:extLst>
              </p:cNvPr>
              <p:cNvSpPr/>
              <p:nvPr/>
            </p:nvSpPr>
            <p:spPr>
              <a:xfrm flipH="1">
                <a:off x="6802271" y="2215829"/>
                <a:ext cx="55505" cy="105248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845" extrusionOk="0">
                    <a:moveTo>
                      <a:pt x="322" y="1"/>
                    </a:moveTo>
                    <a:cubicBezTo>
                      <a:pt x="127" y="1"/>
                      <a:pt x="0" y="311"/>
                      <a:pt x="205" y="455"/>
                    </a:cubicBezTo>
                    <a:cubicBezTo>
                      <a:pt x="533" y="687"/>
                      <a:pt x="489" y="1271"/>
                      <a:pt x="472" y="1616"/>
                    </a:cubicBezTo>
                    <a:cubicBezTo>
                      <a:pt x="465" y="1769"/>
                      <a:pt x="577" y="1844"/>
                      <a:pt x="697" y="1844"/>
                    </a:cubicBezTo>
                    <a:cubicBezTo>
                      <a:pt x="816" y="1844"/>
                      <a:pt x="939" y="1769"/>
                      <a:pt x="946" y="1616"/>
                    </a:cubicBezTo>
                    <a:cubicBezTo>
                      <a:pt x="973" y="1059"/>
                      <a:pt x="943" y="396"/>
                      <a:pt x="444" y="45"/>
                    </a:cubicBezTo>
                    <a:cubicBezTo>
                      <a:pt x="404" y="15"/>
                      <a:pt x="363" y="1"/>
                      <a:pt x="322" y="1"/>
                    </a:cubicBezTo>
                    <a:close/>
                  </a:path>
                </a:pathLst>
              </a:custGeom>
              <a:solidFill>
                <a:srgbClr val="EBDED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79" name="Google Shape;286;p23">
                <a:extLst>
                  <a:ext uri="{FF2B5EF4-FFF2-40B4-BE49-F238E27FC236}">
                    <a16:creationId xmlns:a16="http://schemas.microsoft.com/office/drawing/2014/main" id="{62CC3500-0E37-43BC-8635-490852AB2B6F}"/>
                  </a:ext>
                </a:extLst>
              </p:cNvPr>
              <p:cNvSpPr/>
              <p:nvPr/>
            </p:nvSpPr>
            <p:spPr>
              <a:xfrm flipH="1">
                <a:off x="6564104" y="2315146"/>
                <a:ext cx="34912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612" h="476" extrusionOk="0">
                    <a:moveTo>
                      <a:pt x="305" y="1"/>
                    </a:moveTo>
                    <a:cubicBezTo>
                      <a:pt x="1" y="1"/>
                      <a:pt x="1" y="475"/>
                      <a:pt x="305" y="475"/>
                    </a:cubicBezTo>
                    <a:cubicBezTo>
                      <a:pt x="612" y="475"/>
                      <a:pt x="612" y="1"/>
                      <a:pt x="305" y="1"/>
                    </a:cubicBezTo>
                    <a:close/>
                  </a:path>
                </a:pathLst>
              </a:custGeom>
              <a:solidFill>
                <a:srgbClr val="ECF0F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0" name="Google Shape;287;p23">
                <a:extLst>
                  <a:ext uri="{FF2B5EF4-FFF2-40B4-BE49-F238E27FC236}">
                    <a16:creationId xmlns:a16="http://schemas.microsoft.com/office/drawing/2014/main" id="{20530139-1AEB-4145-973B-04A3A990C6F7}"/>
                  </a:ext>
                </a:extLst>
              </p:cNvPr>
              <p:cNvSpPr/>
              <p:nvPr/>
            </p:nvSpPr>
            <p:spPr>
              <a:xfrm flipH="1">
                <a:off x="6797364" y="2331347"/>
                <a:ext cx="35083" cy="27096"/>
              </a:xfrm>
              <a:custGeom>
                <a:avLst/>
                <a:gdLst/>
                <a:ahLst/>
                <a:cxnLst/>
                <a:rect l="l" t="t" r="r" b="b"/>
                <a:pathLst>
                  <a:path w="615" h="475" extrusionOk="0">
                    <a:moveTo>
                      <a:pt x="308" y="0"/>
                    </a:moveTo>
                    <a:cubicBezTo>
                      <a:pt x="0" y="0"/>
                      <a:pt x="0" y="475"/>
                      <a:pt x="308" y="475"/>
                    </a:cubicBezTo>
                    <a:cubicBezTo>
                      <a:pt x="611" y="475"/>
                      <a:pt x="615" y="0"/>
                      <a:pt x="308" y="0"/>
                    </a:cubicBezTo>
                    <a:close/>
                  </a:path>
                </a:pathLst>
              </a:custGeom>
              <a:solidFill>
                <a:srgbClr val="EBDED2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1" name="Google Shape;288;p23">
                <a:extLst>
                  <a:ext uri="{FF2B5EF4-FFF2-40B4-BE49-F238E27FC236}">
                    <a16:creationId xmlns:a16="http://schemas.microsoft.com/office/drawing/2014/main" id="{81133C27-21A7-41D4-A873-9DED7535BC22}"/>
                  </a:ext>
                </a:extLst>
              </p:cNvPr>
              <p:cNvSpPr/>
              <p:nvPr/>
            </p:nvSpPr>
            <p:spPr>
              <a:xfrm flipH="1">
                <a:off x="7071928" y="2320394"/>
                <a:ext cx="125670" cy="106788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1872" extrusionOk="0">
                    <a:moveTo>
                      <a:pt x="2100" y="0"/>
                    </a:moveTo>
                    <a:lnTo>
                      <a:pt x="1" y="1796"/>
                    </a:lnTo>
                    <a:lnTo>
                      <a:pt x="155" y="1872"/>
                    </a:lnTo>
                    <a:lnTo>
                      <a:pt x="2203" y="120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2" name="Google Shape;289;p23">
                <a:extLst>
                  <a:ext uri="{FF2B5EF4-FFF2-40B4-BE49-F238E27FC236}">
                    <a16:creationId xmlns:a16="http://schemas.microsoft.com/office/drawing/2014/main" id="{48C88057-77E5-465C-9158-C22C4B3F7434}"/>
                  </a:ext>
                </a:extLst>
              </p:cNvPr>
              <p:cNvSpPr/>
              <p:nvPr/>
            </p:nvSpPr>
            <p:spPr>
              <a:xfrm flipH="1">
                <a:off x="6775121" y="2175269"/>
                <a:ext cx="305818" cy="290644"/>
              </a:xfrm>
              <a:custGeom>
                <a:avLst/>
                <a:gdLst/>
                <a:ahLst/>
                <a:cxnLst/>
                <a:rect l="l" t="t" r="r" b="b"/>
                <a:pathLst>
                  <a:path w="5361" h="5095" extrusionOk="0">
                    <a:moveTo>
                      <a:pt x="3046" y="159"/>
                    </a:moveTo>
                    <a:cubicBezTo>
                      <a:pt x="3799" y="159"/>
                      <a:pt x="4332" y="316"/>
                      <a:pt x="4674" y="636"/>
                    </a:cubicBezTo>
                    <a:cubicBezTo>
                      <a:pt x="5042" y="985"/>
                      <a:pt x="5200" y="1517"/>
                      <a:pt x="5200" y="2415"/>
                    </a:cubicBezTo>
                    <a:cubicBezTo>
                      <a:pt x="5200" y="3805"/>
                      <a:pt x="4070" y="4934"/>
                      <a:pt x="2680" y="4934"/>
                    </a:cubicBezTo>
                    <a:cubicBezTo>
                      <a:pt x="1291" y="4934"/>
                      <a:pt x="158" y="3805"/>
                      <a:pt x="158" y="2415"/>
                    </a:cubicBezTo>
                    <a:cubicBezTo>
                      <a:pt x="158" y="1142"/>
                      <a:pt x="1151" y="261"/>
                      <a:pt x="2684" y="169"/>
                    </a:cubicBezTo>
                    <a:cubicBezTo>
                      <a:pt x="2810" y="162"/>
                      <a:pt x="2929" y="159"/>
                      <a:pt x="3046" y="159"/>
                    </a:cubicBezTo>
                    <a:close/>
                    <a:moveTo>
                      <a:pt x="3044" y="1"/>
                    </a:moveTo>
                    <a:cubicBezTo>
                      <a:pt x="2927" y="1"/>
                      <a:pt x="2804" y="5"/>
                      <a:pt x="2677" y="12"/>
                    </a:cubicBezTo>
                    <a:cubicBezTo>
                      <a:pt x="1052" y="107"/>
                      <a:pt x="0" y="1049"/>
                      <a:pt x="0" y="2415"/>
                    </a:cubicBezTo>
                    <a:cubicBezTo>
                      <a:pt x="0" y="3893"/>
                      <a:pt x="1202" y="5095"/>
                      <a:pt x="2680" y="5095"/>
                    </a:cubicBezTo>
                    <a:cubicBezTo>
                      <a:pt x="4158" y="5095"/>
                      <a:pt x="5360" y="3893"/>
                      <a:pt x="5360" y="2415"/>
                    </a:cubicBezTo>
                    <a:cubicBezTo>
                      <a:pt x="5360" y="1750"/>
                      <a:pt x="5291" y="1002"/>
                      <a:pt x="4783" y="524"/>
                    </a:cubicBezTo>
                    <a:cubicBezTo>
                      <a:pt x="4411" y="173"/>
                      <a:pt x="3840" y="1"/>
                      <a:pt x="3044" y="1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3" name="Google Shape;290;p23">
                <a:extLst>
                  <a:ext uri="{FF2B5EF4-FFF2-40B4-BE49-F238E27FC236}">
                    <a16:creationId xmlns:a16="http://schemas.microsoft.com/office/drawing/2014/main" id="{7228CEB9-41F8-4550-8A35-C11CF1A774FA}"/>
                  </a:ext>
                </a:extLst>
              </p:cNvPr>
              <p:cNvSpPr/>
              <p:nvPr/>
            </p:nvSpPr>
            <p:spPr>
              <a:xfrm flipH="1">
                <a:off x="6523775" y="2147716"/>
                <a:ext cx="234854" cy="264461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4636" extrusionOk="0">
                    <a:moveTo>
                      <a:pt x="2338" y="160"/>
                    </a:moveTo>
                    <a:cubicBezTo>
                      <a:pt x="2857" y="160"/>
                      <a:pt x="3233" y="276"/>
                      <a:pt x="3489" y="516"/>
                    </a:cubicBezTo>
                    <a:cubicBezTo>
                      <a:pt x="3820" y="823"/>
                      <a:pt x="3960" y="1324"/>
                      <a:pt x="3960" y="2198"/>
                    </a:cubicBezTo>
                    <a:cubicBezTo>
                      <a:pt x="3960" y="3454"/>
                      <a:pt x="3106" y="4478"/>
                      <a:pt x="2058" y="4478"/>
                    </a:cubicBezTo>
                    <a:cubicBezTo>
                      <a:pt x="1010" y="4478"/>
                      <a:pt x="161" y="3454"/>
                      <a:pt x="161" y="2198"/>
                    </a:cubicBezTo>
                    <a:cubicBezTo>
                      <a:pt x="161" y="1048"/>
                      <a:pt x="908" y="249"/>
                      <a:pt x="2065" y="171"/>
                    </a:cubicBezTo>
                    <a:cubicBezTo>
                      <a:pt x="2161" y="164"/>
                      <a:pt x="2253" y="160"/>
                      <a:pt x="2338" y="160"/>
                    </a:cubicBezTo>
                    <a:close/>
                    <a:moveTo>
                      <a:pt x="2331" y="0"/>
                    </a:moveTo>
                    <a:cubicBezTo>
                      <a:pt x="2243" y="0"/>
                      <a:pt x="2151" y="4"/>
                      <a:pt x="2055" y="10"/>
                    </a:cubicBezTo>
                    <a:cubicBezTo>
                      <a:pt x="805" y="99"/>
                      <a:pt x="0" y="956"/>
                      <a:pt x="0" y="2198"/>
                    </a:cubicBezTo>
                    <a:cubicBezTo>
                      <a:pt x="0" y="3544"/>
                      <a:pt x="925" y="4636"/>
                      <a:pt x="2058" y="4636"/>
                    </a:cubicBezTo>
                    <a:cubicBezTo>
                      <a:pt x="3195" y="4636"/>
                      <a:pt x="4117" y="3544"/>
                      <a:pt x="4117" y="2198"/>
                    </a:cubicBezTo>
                    <a:cubicBezTo>
                      <a:pt x="4117" y="1550"/>
                      <a:pt x="4055" y="826"/>
                      <a:pt x="3598" y="399"/>
                    </a:cubicBezTo>
                    <a:cubicBezTo>
                      <a:pt x="3309" y="131"/>
                      <a:pt x="2892" y="0"/>
                      <a:pt x="2331" y="0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4" name="Google Shape;291;p23">
                <a:extLst>
                  <a:ext uri="{FF2B5EF4-FFF2-40B4-BE49-F238E27FC236}">
                    <a16:creationId xmlns:a16="http://schemas.microsoft.com/office/drawing/2014/main" id="{25628FC5-CD29-4E14-8CC5-F06ABAE02AE9}"/>
                  </a:ext>
                </a:extLst>
              </p:cNvPr>
              <p:cNvSpPr/>
              <p:nvPr/>
            </p:nvSpPr>
            <p:spPr>
              <a:xfrm flipH="1">
                <a:off x="6701927" y="2253593"/>
                <a:ext cx="63320" cy="117513"/>
              </a:xfrm>
              <a:custGeom>
                <a:avLst/>
                <a:gdLst/>
                <a:ahLst/>
                <a:cxnLst/>
                <a:rect l="l" t="t" r="r" b="b"/>
                <a:pathLst>
                  <a:path w="1110" h="2060" extrusionOk="0">
                    <a:moveTo>
                      <a:pt x="37" y="1"/>
                    </a:moveTo>
                    <a:cubicBezTo>
                      <a:pt x="37" y="1"/>
                      <a:pt x="0" y="1384"/>
                      <a:pt x="192" y="1384"/>
                    </a:cubicBezTo>
                    <a:cubicBezTo>
                      <a:pt x="193" y="1384"/>
                      <a:pt x="194" y="1384"/>
                      <a:pt x="195" y="1384"/>
                    </a:cubicBezTo>
                    <a:cubicBezTo>
                      <a:pt x="224" y="1382"/>
                      <a:pt x="257" y="1373"/>
                      <a:pt x="294" y="1359"/>
                    </a:cubicBezTo>
                    <a:lnTo>
                      <a:pt x="294" y="1359"/>
                    </a:lnTo>
                    <a:lnTo>
                      <a:pt x="427" y="2060"/>
                    </a:lnTo>
                    <a:cubicBezTo>
                      <a:pt x="427" y="2060"/>
                      <a:pt x="1109" y="1554"/>
                      <a:pt x="966" y="1308"/>
                    </a:cubicBezTo>
                    <a:cubicBezTo>
                      <a:pt x="918" y="1229"/>
                      <a:pt x="851" y="1200"/>
                      <a:pt x="773" y="1200"/>
                    </a:cubicBezTo>
                    <a:cubicBezTo>
                      <a:pt x="622" y="1200"/>
                      <a:pt x="435" y="1309"/>
                      <a:pt x="294" y="1359"/>
                    </a:cubicBezTo>
                    <a:lnTo>
                      <a:pt x="294" y="1359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rgbClr val="FFB1A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5" name="Google Shape;292;p23">
                <a:extLst>
                  <a:ext uri="{FF2B5EF4-FFF2-40B4-BE49-F238E27FC236}">
                    <a16:creationId xmlns:a16="http://schemas.microsoft.com/office/drawing/2014/main" id="{2C2E4438-22B8-4197-AA0E-25D6135B301E}"/>
                  </a:ext>
                </a:extLst>
              </p:cNvPr>
              <p:cNvSpPr/>
              <p:nvPr/>
            </p:nvSpPr>
            <p:spPr>
              <a:xfrm flipH="1">
                <a:off x="6696508" y="2249087"/>
                <a:ext cx="72276" cy="126526"/>
              </a:xfrm>
              <a:custGeom>
                <a:avLst/>
                <a:gdLst/>
                <a:ahLst/>
                <a:cxnLst/>
                <a:rect l="l" t="t" r="r" b="b"/>
                <a:pathLst>
                  <a:path w="1267" h="2218" extrusionOk="0">
                    <a:moveTo>
                      <a:pt x="97" y="1"/>
                    </a:moveTo>
                    <a:cubicBezTo>
                      <a:pt x="58" y="1"/>
                      <a:pt x="21" y="34"/>
                      <a:pt x="21" y="76"/>
                    </a:cubicBezTo>
                    <a:cubicBezTo>
                      <a:pt x="14" y="370"/>
                      <a:pt x="0" y="1343"/>
                      <a:pt x="167" y="1507"/>
                    </a:cubicBezTo>
                    <a:cubicBezTo>
                      <a:pt x="197" y="1533"/>
                      <a:pt x="229" y="1542"/>
                      <a:pt x="252" y="1542"/>
                    </a:cubicBezTo>
                    <a:cubicBezTo>
                      <a:pt x="256" y="1542"/>
                      <a:pt x="260" y="1542"/>
                      <a:pt x="263" y="1541"/>
                    </a:cubicBezTo>
                    <a:cubicBezTo>
                      <a:pt x="339" y="1537"/>
                      <a:pt x="427" y="1496"/>
                      <a:pt x="523" y="1455"/>
                    </a:cubicBezTo>
                    <a:cubicBezTo>
                      <a:pt x="663" y="1394"/>
                      <a:pt x="764" y="1357"/>
                      <a:pt x="836" y="1357"/>
                    </a:cubicBezTo>
                    <a:cubicBezTo>
                      <a:pt x="892" y="1357"/>
                      <a:pt x="931" y="1379"/>
                      <a:pt x="960" y="1428"/>
                    </a:cubicBezTo>
                    <a:cubicBezTo>
                      <a:pt x="1028" y="1548"/>
                      <a:pt x="703" y="1882"/>
                      <a:pt x="441" y="2077"/>
                    </a:cubicBezTo>
                    <a:cubicBezTo>
                      <a:pt x="407" y="2101"/>
                      <a:pt x="400" y="2152"/>
                      <a:pt x="424" y="2186"/>
                    </a:cubicBezTo>
                    <a:cubicBezTo>
                      <a:pt x="441" y="2207"/>
                      <a:pt x="465" y="2217"/>
                      <a:pt x="489" y="2217"/>
                    </a:cubicBezTo>
                    <a:cubicBezTo>
                      <a:pt x="506" y="2217"/>
                      <a:pt x="523" y="2213"/>
                      <a:pt x="536" y="2203"/>
                    </a:cubicBezTo>
                    <a:cubicBezTo>
                      <a:pt x="659" y="2111"/>
                      <a:pt x="1267" y="1640"/>
                      <a:pt x="1097" y="1346"/>
                    </a:cubicBezTo>
                    <a:cubicBezTo>
                      <a:pt x="1031" y="1236"/>
                      <a:pt x="938" y="1199"/>
                      <a:pt x="837" y="1199"/>
                    </a:cubicBezTo>
                    <a:cubicBezTo>
                      <a:pt x="708" y="1199"/>
                      <a:pt x="567" y="1261"/>
                      <a:pt x="457" y="1309"/>
                    </a:cubicBezTo>
                    <a:cubicBezTo>
                      <a:pt x="389" y="1340"/>
                      <a:pt x="318" y="1373"/>
                      <a:pt x="270" y="1381"/>
                    </a:cubicBezTo>
                    <a:cubicBezTo>
                      <a:pt x="195" y="1271"/>
                      <a:pt x="164" y="633"/>
                      <a:pt x="178" y="80"/>
                    </a:cubicBezTo>
                    <a:cubicBezTo>
                      <a:pt x="181" y="39"/>
                      <a:pt x="147" y="1"/>
                      <a:pt x="103" y="1"/>
                    </a:cubicBezTo>
                    <a:cubicBezTo>
                      <a:pt x="101" y="1"/>
                      <a:pt x="99" y="1"/>
                      <a:pt x="97" y="1"/>
                    </a:cubicBezTo>
                    <a:close/>
                  </a:path>
                </a:pathLst>
              </a:custGeom>
              <a:solidFill>
                <a:srgbClr val="DD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386" name="Google Shape;293;p23">
                <a:extLst>
                  <a:ext uri="{FF2B5EF4-FFF2-40B4-BE49-F238E27FC236}">
                    <a16:creationId xmlns:a16="http://schemas.microsoft.com/office/drawing/2014/main" id="{1957C34A-38F9-468C-9136-11AC3D3BE228}"/>
                  </a:ext>
                </a:extLst>
              </p:cNvPr>
              <p:cNvSpPr/>
              <p:nvPr/>
            </p:nvSpPr>
            <p:spPr>
              <a:xfrm flipH="1">
                <a:off x="6749047" y="2247318"/>
                <a:ext cx="39247" cy="23674"/>
              </a:xfrm>
              <a:custGeom>
                <a:avLst/>
                <a:gdLst/>
                <a:ahLst/>
                <a:cxnLst/>
                <a:rect l="l" t="t" r="r" b="b"/>
                <a:pathLst>
                  <a:path w="688" h="415" extrusionOk="0">
                    <a:moveTo>
                      <a:pt x="387" y="1"/>
                    </a:moveTo>
                    <a:cubicBezTo>
                      <a:pt x="361" y="1"/>
                      <a:pt x="334" y="5"/>
                      <a:pt x="308" y="12"/>
                    </a:cubicBezTo>
                    <a:cubicBezTo>
                      <a:pt x="114" y="60"/>
                      <a:pt x="21" y="295"/>
                      <a:pt x="15" y="306"/>
                    </a:cubicBezTo>
                    <a:cubicBezTo>
                      <a:pt x="1" y="347"/>
                      <a:pt x="21" y="391"/>
                      <a:pt x="62" y="408"/>
                    </a:cubicBezTo>
                    <a:cubicBezTo>
                      <a:pt x="70" y="411"/>
                      <a:pt x="79" y="415"/>
                      <a:pt x="90" y="415"/>
                    </a:cubicBezTo>
                    <a:cubicBezTo>
                      <a:pt x="120" y="415"/>
                      <a:pt x="151" y="394"/>
                      <a:pt x="165" y="364"/>
                    </a:cubicBezTo>
                    <a:cubicBezTo>
                      <a:pt x="182" y="316"/>
                      <a:pt x="254" y="189"/>
                      <a:pt x="349" y="162"/>
                    </a:cubicBezTo>
                    <a:cubicBezTo>
                      <a:pt x="360" y="160"/>
                      <a:pt x="371" y="159"/>
                      <a:pt x="382" y="159"/>
                    </a:cubicBezTo>
                    <a:cubicBezTo>
                      <a:pt x="433" y="159"/>
                      <a:pt x="490" y="184"/>
                      <a:pt x="550" y="234"/>
                    </a:cubicBezTo>
                    <a:cubicBezTo>
                      <a:pt x="564" y="247"/>
                      <a:pt x="581" y="253"/>
                      <a:pt x="599" y="253"/>
                    </a:cubicBezTo>
                    <a:cubicBezTo>
                      <a:pt x="621" y="253"/>
                      <a:pt x="644" y="243"/>
                      <a:pt x="660" y="224"/>
                    </a:cubicBezTo>
                    <a:cubicBezTo>
                      <a:pt x="687" y="193"/>
                      <a:pt x="684" y="142"/>
                      <a:pt x="650" y="114"/>
                    </a:cubicBezTo>
                    <a:cubicBezTo>
                      <a:pt x="561" y="39"/>
                      <a:pt x="474" y="1"/>
                      <a:pt x="387" y="1"/>
                    </a:cubicBezTo>
                    <a:close/>
                  </a:path>
                </a:pathLst>
              </a:custGeom>
              <a:solidFill>
                <a:srgbClr val="15283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26" name="Google Shape;294;p23">
              <a:extLst>
                <a:ext uri="{FF2B5EF4-FFF2-40B4-BE49-F238E27FC236}">
                  <a16:creationId xmlns:a16="http://schemas.microsoft.com/office/drawing/2014/main" id="{30560D93-F454-4022-97DA-D809DEAE23FB}"/>
                </a:ext>
              </a:extLst>
            </p:cNvPr>
            <p:cNvGrpSpPr/>
            <p:nvPr/>
          </p:nvGrpSpPr>
          <p:grpSpPr>
            <a:xfrm>
              <a:off x="4765797" y="2779085"/>
              <a:ext cx="1788263" cy="1971071"/>
              <a:chOff x="4765797" y="2779085"/>
              <a:chExt cx="1788263" cy="1971071"/>
            </a:xfrm>
          </p:grpSpPr>
          <p:sp>
            <p:nvSpPr>
              <p:cNvPr id="259" name="Google Shape;295;p23">
                <a:extLst>
                  <a:ext uri="{FF2B5EF4-FFF2-40B4-BE49-F238E27FC236}">
                    <a16:creationId xmlns:a16="http://schemas.microsoft.com/office/drawing/2014/main" id="{F0A6B825-8F6E-4EE6-B246-AE2F8C0F7ECC}"/>
                  </a:ext>
                </a:extLst>
              </p:cNvPr>
              <p:cNvSpPr/>
              <p:nvPr/>
            </p:nvSpPr>
            <p:spPr>
              <a:xfrm>
                <a:off x="5095125" y="2779085"/>
                <a:ext cx="1458935" cy="990590"/>
              </a:xfrm>
              <a:custGeom>
                <a:avLst/>
                <a:gdLst/>
                <a:ahLst/>
                <a:cxnLst/>
                <a:rect l="l" t="t" r="r" b="b"/>
                <a:pathLst>
                  <a:path w="46474" h="31555" extrusionOk="0">
                    <a:moveTo>
                      <a:pt x="37567" y="1"/>
                    </a:moveTo>
                    <a:cubicBezTo>
                      <a:pt x="35652" y="1"/>
                      <a:pt x="24308" y="1663"/>
                      <a:pt x="23717" y="2161"/>
                    </a:cubicBezTo>
                    <a:cubicBezTo>
                      <a:pt x="23090" y="2686"/>
                      <a:pt x="26383" y="7735"/>
                      <a:pt x="19936" y="9429"/>
                    </a:cubicBezTo>
                    <a:cubicBezTo>
                      <a:pt x="19251" y="9609"/>
                      <a:pt x="18656" y="9689"/>
                      <a:pt x="18136" y="9689"/>
                    </a:cubicBezTo>
                    <a:cubicBezTo>
                      <a:pt x="13767" y="9689"/>
                      <a:pt x="14790" y="3995"/>
                      <a:pt x="13602" y="3716"/>
                    </a:cubicBezTo>
                    <a:cubicBezTo>
                      <a:pt x="13480" y="3687"/>
                      <a:pt x="13267" y="3674"/>
                      <a:pt x="12980" y="3674"/>
                    </a:cubicBezTo>
                    <a:cubicBezTo>
                      <a:pt x="10126" y="3674"/>
                      <a:pt x="0" y="5003"/>
                      <a:pt x="145" y="6095"/>
                    </a:cubicBezTo>
                    <a:cubicBezTo>
                      <a:pt x="1040" y="12927"/>
                      <a:pt x="3344" y="30634"/>
                      <a:pt x="4116" y="31442"/>
                    </a:cubicBezTo>
                    <a:cubicBezTo>
                      <a:pt x="4190" y="31520"/>
                      <a:pt x="4581" y="31555"/>
                      <a:pt x="5227" y="31555"/>
                    </a:cubicBezTo>
                    <a:cubicBezTo>
                      <a:pt x="11300" y="31555"/>
                      <a:pt x="39957" y="28456"/>
                      <a:pt x="41094" y="28140"/>
                    </a:cubicBezTo>
                    <a:cubicBezTo>
                      <a:pt x="42350" y="27791"/>
                      <a:pt x="40082" y="18822"/>
                      <a:pt x="40082" y="18822"/>
                    </a:cubicBezTo>
                    <a:lnTo>
                      <a:pt x="40082" y="18822"/>
                    </a:lnTo>
                    <a:cubicBezTo>
                      <a:pt x="40082" y="18822"/>
                      <a:pt x="40225" y="18833"/>
                      <a:pt x="40465" y="18833"/>
                    </a:cubicBezTo>
                    <a:cubicBezTo>
                      <a:pt x="41855" y="18833"/>
                      <a:pt x="46473" y="18469"/>
                      <a:pt x="45221" y="13539"/>
                    </a:cubicBezTo>
                    <a:cubicBezTo>
                      <a:pt x="44455" y="10512"/>
                      <a:pt x="42769" y="9791"/>
                      <a:pt x="41337" y="9791"/>
                    </a:cubicBezTo>
                    <a:cubicBezTo>
                      <a:pt x="40033" y="9791"/>
                      <a:pt x="38938" y="10389"/>
                      <a:pt x="38938" y="10389"/>
                    </a:cubicBezTo>
                    <a:cubicBezTo>
                      <a:pt x="38938" y="10389"/>
                      <a:pt x="38519" y="246"/>
                      <a:pt x="37810" y="20"/>
                    </a:cubicBezTo>
                    <a:cubicBezTo>
                      <a:pt x="37768" y="7"/>
                      <a:pt x="37686" y="1"/>
                      <a:pt x="37567" y="1"/>
                    </a:cubicBezTo>
                    <a:close/>
                  </a:path>
                </a:pathLst>
              </a:custGeom>
              <a:solidFill>
                <a:srgbClr val="213551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 dirty="0"/>
              </a:p>
            </p:txBody>
          </p:sp>
          <p:sp>
            <p:nvSpPr>
              <p:cNvPr id="260" name="Google Shape;297;p23">
                <a:extLst>
                  <a:ext uri="{FF2B5EF4-FFF2-40B4-BE49-F238E27FC236}">
                    <a16:creationId xmlns:a16="http://schemas.microsoft.com/office/drawing/2014/main" id="{EAB4849B-3E0A-43EA-9453-C26D9B7CE087}"/>
                  </a:ext>
                </a:extLst>
              </p:cNvPr>
              <p:cNvSpPr/>
              <p:nvPr/>
            </p:nvSpPr>
            <p:spPr>
              <a:xfrm>
                <a:off x="5406052" y="4627308"/>
                <a:ext cx="195409" cy="101658"/>
              </a:xfrm>
              <a:custGeom>
                <a:avLst/>
                <a:gdLst/>
                <a:ahLst/>
                <a:cxnLst/>
                <a:rect l="l" t="t" r="r" b="b"/>
                <a:pathLst>
                  <a:path w="8750" h="4552" extrusionOk="0">
                    <a:moveTo>
                      <a:pt x="1007" y="1"/>
                    </a:moveTo>
                    <a:lnTo>
                      <a:pt x="1007" y="1"/>
                    </a:lnTo>
                    <a:cubicBezTo>
                      <a:pt x="1007" y="1"/>
                      <a:pt x="1048" y="356"/>
                      <a:pt x="525" y="1476"/>
                    </a:cubicBezTo>
                    <a:cubicBezTo>
                      <a:pt x="0" y="2599"/>
                      <a:pt x="140" y="4551"/>
                      <a:pt x="140" y="4551"/>
                    </a:cubicBezTo>
                    <a:lnTo>
                      <a:pt x="8278" y="4551"/>
                    </a:lnTo>
                    <a:cubicBezTo>
                      <a:pt x="8053" y="3551"/>
                      <a:pt x="8749" y="2114"/>
                      <a:pt x="8749" y="2114"/>
                    </a:cubicBezTo>
                    <a:lnTo>
                      <a:pt x="8749" y="2114"/>
                    </a:lnTo>
                    <a:cubicBezTo>
                      <a:pt x="8749" y="2114"/>
                      <a:pt x="8675" y="2121"/>
                      <a:pt x="8538" y="2121"/>
                    </a:cubicBezTo>
                    <a:cubicBezTo>
                      <a:pt x="8155" y="2121"/>
                      <a:pt x="7282" y="2069"/>
                      <a:pt x="6178" y="1674"/>
                    </a:cubicBezTo>
                    <a:cubicBezTo>
                      <a:pt x="4683" y="1138"/>
                      <a:pt x="4232" y="66"/>
                      <a:pt x="4232" y="66"/>
                    </a:cubicBezTo>
                    <a:lnTo>
                      <a:pt x="1007" y="1"/>
                    </a:ln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1" name="Google Shape;298;p23">
                <a:extLst>
                  <a:ext uri="{FF2B5EF4-FFF2-40B4-BE49-F238E27FC236}">
                    <a16:creationId xmlns:a16="http://schemas.microsoft.com/office/drawing/2014/main" id="{88107F0D-1243-4F41-86B7-046D2F04F989}"/>
                  </a:ext>
                </a:extLst>
              </p:cNvPr>
              <p:cNvSpPr/>
              <p:nvPr/>
            </p:nvSpPr>
            <p:spPr>
              <a:xfrm>
                <a:off x="5571910" y="4661409"/>
                <a:ext cx="113762" cy="67556"/>
              </a:xfrm>
              <a:custGeom>
                <a:avLst/>
                <a:gdLst/>
                <a:ahLst/>
                <a:cxnLst/>
                <a:rect l="l" t="t" r="r" b="b"/>
                <a:pathLst>
                  <a:path w="5094" h="3025" extrusionOk="0">
                    <a:moveTo>
                      <a:pt x="2820" y="0"/>
                    </a:moveTo>
                    <a:cubicBezTo>
                      <a:pt x="1" y="0"/>
                      <a:pt x="226" y="2854"/>
                      <a:pt x="301" y="3024"/>
                    </a:cubicBezTo>
                    <a:lnTo>
                      <a:pt x="5094" y="3024"/>
                    </a:lnTo>
                    <a:cubicBezTo>
                      <a:pt x="5094" y="3024"/>
                      <a:pt x="5043" y="0"/>
                      <a:pt x="2820" y="0"/>
                    </a:cubicBezTo>
                    <a:close/>
                  </a:path>
                </a:pathLst>
              </a:custGeom>
              <a:solidFill>
                <a:srgbClr val="DCE0E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2" name="Google Shape;299;p23">
                <a:extLst>
                  <a:ext uri="{FF2B5EF4-FFF2-40B4-BE49-F238E27FC236}">
                    <a16:creationId xmlns:a16="http://schemas.microsoft.com/office/drawing/2014/main" id="{3224A627-B798-4E43-A0E3-7FC531A2F0A1}"/>
                  </a:ext>
                </a:extLst>
              </p:cNvPr>
              <p:cNvSpPr/>
              <p:nvPr/>
            </p:nvSpPr>
            <p:spPr>
              <a:xfrm>
                <a:off x="5401384" y="4728940"/>
                <a:ext cx="291551" cy="21216"/>
              </a:xfrm>
              <a:custGeom>
                <a:avLst/>
                <a:gdLst/>
                <a:ahLst/>
                <a:cxnLst/>
                <a:rect l="l" t="t" r="r" b="b"/>
                <a:pathLst>
                  <a:path w="13055" h="950" extrusionOk="0">
                    <a:moveTo>
                      <a:pt x="25" y="0"/>
                    </a:moveTo>
                    <a:cubicBezTo>
                      <a:pt x="11" y="0"/>
                      <a:pt x="1" y="11"/>
                      <a:pt x="1" y="24"/>
                    </a:cubicBezTo>
                    <a:lnTo>
                      <a:pt x="1" y="925"/>
                    </a:lnTo>
                    <a:cubicBezTo>
                      <a:pt x="1" y="939"/>
                      <a:pt x="11" y="950"/>
                      <a:pt x="25" y="950"/>
                    </a:cubicBezTo>
                    <a:lnTo>
                      <a:pt x="13031" y="950"/>
                    </a:lnTo>
                    <a:cubicBezTo>
                      <a:pt x="13044" y="950"/>
                      <a:pt x="13054" y="939"/>
                      <a:pt x="13054" y="925"/>
                    </a:cubicBezTo>
                    <a:lnTo>
                      <a:pt x="13054" y="24"/>
                    </a:lnTo>
                    <a:cubicBezTo>
                      <a:pt x="13054" y="11"/>
                      <a:pt x="13044" y="0"/>
                      <a:pt x="13031" y="0"/>
                    </a:cubicBezTo>
                    <a:close/>
                  </a:path>
                </a:pathLst>
              </a:custGeom>
              <a:solidFill>
                <a:srgbClr val="E1E5E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3" name="Google Shape;300;p23">
                <a:extLst>
                  <a:ext uri="{FF2B5EF4-FFF2-40B4-BE49-F238E27FC236}">
                    <a16:creationId xmlns:a16="http://schemas.microsoft.com/office/drawing/2014/main" id="{D5BC8A04-4495-484E-92A1-88AF413BE815}"/>
                  </a:ext>
                </a:extLst>
              </p:cNvPr>
              <p:cNvSpPr/>
              <p:nvPr/>
            </p:nvSpPr>
            <p:spPr>
              <a:xfrm>
                <a:off x="5499488" y="4646223"/>
                <a:ext cx="25727" cy="28094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258" extrusionOk="0">
                    <a:moveTo>
                      <a:pt x="890" y="1"/>
                    </a:moveTo>
                    <a:cubicBezTo>
                      <a:pt x="849" y="1"/>
                      <a:pt x="807" y="12"/>
                      <a:pt x="769" y="35"/>
                    </a:cubicBezTo>
                    <a:cubicBezTo>
                      <a:pt x="752" y="45"/>
                      <a:pt x="343" y="304"/>
                      <a:pt x="53" y="942"/>
                    </a:cubicBezTo>
                    <a:cubicBezTo>
                      <a:pt x="1" y="1055"/>
                      <a:pt x="53" y="1188"/>
                      <a:pt x="168" y="1240"/>
                    </a:cubicBezTo>
                    <a:cubicBezTo>
                      <a:pt x="199" y="1250"/>
                      <a:pt x="229" y="1257"/>
                      <a:pt x="261" y="1257"/>
                    </a:cubicBezTo>
                    <a:cubicBezTo>
                      <a:pt x="349" y="1257"/>
                      <a:pt x="431" y="1209"/>
                      <a:pt x="469" y="1123"/>
                    </a:cubicBezTo>
                    <a:cubicBezTo>
                      <a:pt x="697" y="622"/>
                      <a:pt x="1004" y="421"/>
                      <a:pt x="1015" y="414"/>
                    </a:cubicBezTo>
                    <a:cubicBezTo>
                      <a:pt x="1121" y="345"/>
                      <a:pt x="1151" y="209"/>
                      <a:pt x="1086" y="107"/>
                    </a:cubicBezTo>
                    <a:cubicBezTo>
                      <a:pt x="1042" y="38"/>
                      <a:pt x="967" y="1"/>
                      <a:pt x="890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4" name="Google Shape;301;p23">
                <a:extLst>
                  <a:ext uri="{FF2B5EF4-FFF2-40B4-BE49-F238E27FC236}">
                    <a16:creationId xmlns:a16="http://schemas.microsoft.com/office/drawing/2014/main" id="{93FF643D-076C-4DB0-8934-2104AB799781}"/>
                  </a:ext>
                </a:extLst>
              </p:cNvPr>
              <p:cNvSpPr/>
              <p:nvPr/>
            </p:nvSpPr>
            <p:spPr>
              <a:xfrm>
                <a:off x="5538055" y="4660404"/>
                <a:ext cx="16816" cy="2007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899" extrusionOk="0">
                    <a:moveTo>
                      <a:pt x="492" y="0"/>
                    </a:moveTo>
                    <a:cubicBezTo>
                      <a:pt x="460" y="0"/>
                      <a:pt x="428" y="7"/>
                      <a:pt x="397" y="21"/>
                    </a:cubicBezTo>
                    <a:cubicBezTo>
                      <a:pt x="360" y="38"/>
                      <a:pt x="46" y="195"/>
                      <a:pt x="12" y="660"/>
                    </a:cubicBezTo>
                    <a:cubicBezTo>
                      <a:pt x="1" y="783"/>
                      <a:pt x="97" y="888"/>
                      <a:pt x="223" y="898"/>
                    </a:cubicBezTo>
                    <a:lnTo>
                      <a:pt x="240" y="898"/>
                    </a:lnTo>
                    <a:cubicBezTo>
                      <a:pt x="360" y="898"/>
                      <a:pt x="459" y="806"/>
                      <a:pt x="469" y="690"/>
                    </a:cubicBezTo>
                    <a:cubicBezTo>
                      <a:pt x="483" y="496"/>
                      <a:pt x="578" y="434"/>
                      <a:pt x="595" y="424"/>
                    </a:cubicBezTo>
                    <a:cubicBezTo>
                      <a:pt x="705" y="369"/>
                      <a:pt x="752" y="239"/>
                      <a:pt x="697" y="130"/>
                    </a:cubicBezTo>
                    <a:cubicBezTo>
                      <a:pt x="660" y="48"/>
                      <a:pt x="577" y="0"/>
                      <a:pt x="492" y="0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5" name="Google Shape;302;p23">
                <a:extLst>
                  <a:ext uri="{FF2B5EF4-FFF2-40B4-BE49-F238E27FC236}">
                    <a16:creationId xmlns:a16="http://schemas.microsoft.com/office/drawing/2014/main" id="{894996F6-1174-4819-84FD-748F96AB9035}"/>
                  </a:ext>
                </a:extLst>
              </p:cNvPr>
              <p:cNvSpPr/>
              <p:nvPr/>
            </p:nvSpPr>
            <p:spPr>
              <a:xfrm rot="3420117">
                <a:off x="5011254" y="4459690"/>
                <a:ext cx="195409" cy="101657"/>
              </a:xfrm>
              <a:custGeom>
                <a:avLst/>
                <a:gdLst/>
                <a:ahLst/>
                <a:cxnLst/>
                <a:rect l="l" t="t" r="r" b="b"/>
                <a:pathLst>
                  <a:path w="8750" h="4552" extrusionOk="0">
                    <a:moveTo>
                      <a:pt x="1007" y="1"/>
                    </a:moveTo>
                    <a:lnTo>
                      <a:pt x="1007" y="1"/>
                    </a:lnTo>
                    <a:cubicBezTo>
                      <a:pt x="1007" y="1"/>
                      <a:pt x="1048" y="356"/>
                      <a:pt x="525" y="1476"/>
                    </a:cubicBezTo>
                    <a:cubicBezTo>
                      <a:pt x="0" y="2599"/>
                      <a:pt x="140" y="4551"/>
                      <a:pt x="140" y="4551"/>
                    </a:cubicBezTo>
                    <a:lnTo>
                      <a:pt x="8278" y="4551"/>
                    </a:lnTo>
                    <a:cubicBezTo>
                      <a:pt x="8053" y="3551"/>
                      <a:pt x="8749" y="2114"/>
                      <a:pt x="8749" y="2114"/>
                    </a:cubicBezTo>
                    <a:lnTo>
                      <a:pt x="8749" y="2114"/>
                    </a:lnTo>
                    <a:cubicBezTo>
                      <a:pt x="8749" y="2114"/>
                      <a:pt x="8675" y="2121"/>
                      <a:pt x="8538" y="2121"/>
                    </a:cubicBezTo>
                    <a:cubicBezTo>
                      <a:pt x="8155" y="2121"/>
                      <a:pt x="7282" y="2069"/>
                      <a:pt x="6178" y="1674"/>
                    </a:cubicBezTo>
                    <a:cubicBezTo>
                      <a:pt x="4683" y="1138"/>
                      <a:pt x="4232" y="66"/>
                      <a:pt x="4232" y="66"/>
                    </a:cubicBezTo>
                    <a:lnTo>
                      <a:pt x="1007" y="1"/>
                    </a:ln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6" name="Google Shape;303;p23">
                <a:extLst>
                  <a:ext uri="{FF2B5EF4-FFF2-40B4-BE49-F238E27FC236}">
                    <a16:creationId xmlns:a16="http://schemas.microsoft.com/office/drawing/2014/main" id="{66C3F65F-592E-4442-A2A8-F863FC12D25E}"/>
                  </a:ext>
                </a:extLst>
              </p:cNvPr>
              <p:cNvSpPr/>
              <p:nvPr/>
            </p:nvSpPr>
            <p:spPr>
              <a:xfrm rot="3420117">
                <a:off x="5105880" y="4590889"/>
                <a:ext cx="113762" cy="67556"/>
              </a:xfrm>
              <a:custGeom>
                <a:avLst/>
                <a:gdLst/>
                <a:ahLst/>
                <a:cxnLst/>
                <a:rect l="l" t="t" r="r" b="b"/>
                <a:pathLst>
                  <a:path w="5094" h="3025" extrusionOk="0">
                    <a:moveTo>
                      <a:pt x="2820" y="0"/>
                    </a:moveTo>
                    <a:cubicBezTo>
                      <a:pt x="1" y="0"/>
                      <a:pt x="226" y="2854"/>
                      <a:pt x="301" y="3024"/>
                    </a:cubicBezTo>
                    <a:lnTo>
                      <a:pt x="5094" y="3024"/>
                    </a:lnTo>
                    <a:cubicBezTo>
                      <a:pt x="5094" y="3024"/>
                      <a:pt x="5043" y="0"/>
                      <a:pt x="2820" y="0"/>
                    </a:cubicBezTo>
                    <a:close/>
                  </a:path>
                </a:pathLst>
              </a:custGeom>
              <a:solidFill>
                <a:srgbClr val="DCE0E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7" name="Google Shape;304;p23">
                <a:extLst>
                  <a:ext uri="{FF2B5EF4-FFF2-40B4-BE49-F238E27FC236}">
                    <a16:creationId xmlns:a16="http://schemas.microsoft.com/office/drawing/2014/main" id="{52B53901-B65A-40F8-9E28-EC4432522E23}"/>
                  </a:ext>
                </a:extLst>
              </p:cNvPr>
              <p:cNvSpPr/>
              <p:nvPr/>
            </p:nvSpPr>
            <p:spPr>
              <a:xfrm rot="3420117">
                <a:off x="4935318" y="4569762"/>
                <a:ext cx="291550" cy="21216"/>
              </a:xfrm>
              <a:custGeom>
                <a:avLst/>
                <a:gdLst/>
                <a:ahLst/>
                <a:cxnLst/>
                <a:rect l="l" t="t" r="r" b="b"/>
                <a:pathLst>
                  <a:path w="13055" h="950" extrusionOk="0">
                    <a:moveTo>
                      <a:pt x="25" y="0"/>
                    </a:moveTo>
                    <a:cubicBezTo>
                      <a:pt x="11" y="0"/>
                      <a:pt x="1" y="11"/>
                      <a:pt x="1" y="24"/>
                    </a:cubicBezTo>
                    <a:lnTo>
                      <a:pt x="1" y="925"/>
                    </a:lnTo>
                    <a:cubicBezTo>
                      <a:pt x="1" y="939"/>
                      <a:pt x="11" y="950"/>
                      <a:pt x="25" y="950"/>
                    </a:cubicBezTo>
                    <a:lnTo>
                      <a:pt x="13031" y="950"/>
                    </a:lnTo>
                    <a:cubicBezTo>
                      <a:pt x="13044" y="950"/>
                      <a:pt x="13054" y="939"/>
                      <a:pt x="13054" y="925"/>
                    </a:cubicBezTo>
                    <a:lnTo>
                      <a:pt x="13054" y="24"/>
                    </a:lnTo>
                    <a:cubicBezTo>
                      <a:pt x="13054" y="11"/>
                      <a:pt x="13044" y="0"/>
                      <a:pt x="13031" y="0"/>
                    </a:cubicBezTo>
                    <a:close/>
                  </a:path>
                </a:pathLst>
              </a:custGeom>
              <a:solidFill>
                <a:srgbClr val="E1E5E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8" name="Google Shape;305;p23">
                <a:extLst>
                  <a:ext uri="{FF2B5EF4-FFF2-40B4-BE49-F238E27FC236}">
                    <a16:creationId xmlns:a16="http://schemas.microsoft.com/office/drawing/2014/main" id="{6E90816E-1AC5-44E8-AE57-190D28ED83AE}"/>
                  </a:ext>
                </a:extLst>
              </p:cNvPr>
              <p:cNvSpPr/>
              <p:nvPr/>
            </p:nvSpPr>
            <p:spPr>
              <a:xfrm rot="3420117">
                <a:off x="5115764" y="4493949"/>
                <a:ext cx="25727" cy="28094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1258" extrusionOk="0">
                    <a:moveTo>
                      <a:pt x="890" y="1"/>
                    </a:moveTo>
                    <a:cubicBezTo>
                      <a:pt x="849" y="1"/>
                      <a:pt x="807" y="12"/>
                      <a:pt x="769" y="35"/>
                    </a:cubicBezTo>
                    <a:cubicBezTo>
                      <a:pt x="752" y="45"/>
                      <a:pt x="343" y="304"/>
                      <a:pt x="53" y="942"/>
                    </a:cubicBezTo>
                    <a:cubicBezTo>
                      <a:pt x="1" y="1055"/>
                      <a:pt x="53" y="1188"/>
                      <a:pt x="168" y="1240"/>
                    </a:cubicBezTo>
                    <a:cubicBezTo>
                      <a:pt x="199" y="1250"/>
                      <a:pt x="229" y="1257"/>
                      <a:pt x="261" y="1257"/>
                    </a:cubicBezTo>
                    <a:cubicBezTo>
                      <a:pt x="349" y="1257"/>
                      <a:pt x="431" y="1209"/>
                      <a:pt x="469" y="1123"/>
                    </a:cubicBezTo>
                    <a:cubicBezTo>
                      <a:pt x="697" y="622"/>
                      <a:pt x="1004" y="421"/>
                      <a:pt x="1015" y="414"/>
                    </a:cubicBezTo>
                    <a:cubicBezTo>
                      <a:pt x="1121" y="345"/>
                      <a:pt x="1151" y="209"/>
                      <a:pt x="1086" y="107"/>
                    </a:cubicBezTo>
                    <a:cubicBezTo>
                      <a:pt x="1042" y="38"/>
                      <a:pt x="967" y="1"/>
                      <a:pt x="890" y="1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69" name="Google Shape;306;p23">
                <a:extLst>
                  <a:ext uri="{FF2B5EF4-FFF2-40B4-BE49-F238E27FC236}">
                    <a16:creationId xmlns:a16="http://schemas.microsoft.com/office/drawing/2014/main" id="{784B0959-D80F-4DFD-923F-12125F14F76D}"/>
                  </a:ext>
                </a:extLst>
              </p:cNvPr>
              <p:cNvSpPr/>
              <p:nvPr/>
            </p:nvSpPr>
            <p:spPr>
              <a:xfrm rot="3420117">
                <a:off x="5130268" y="4532106"/>
                <a:ext cx="16816" cy="2007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899" extrusionOk="0">
                    <a:moveTo>
                      <a:pt x="492" y="0"/>
                    </a:moveTo>
                    <a:cubicBezTo>
                      <a:pt x="460" y="0"/>
                      <a:pt x="428" y="7"/>
                      <a:pt x="397" y="21"/>
                    </a:cubicBezTo>
                    <a:cubicBezTo>
                      <a:pt x="360" y="38"/>
                      <a:pt x="46" y="195"/>
                      <a:pt x="12" y="660"/>
                    </a:cubicBezTo>
                    <a:cubicBezTo>
                      <a:pt x="1" y="783"/>
                      <a:pt x="97" y="888"/>
                      <a:pt x="223" y="898"/>
                    </a:cubicBezTo>
                    <a:lnTo>
                      <a:pt x="240" y="898"/>
                    </a:lnTo>
                    <a:cubicBezTo>
                      <a:pt x="360" y="898"/>
                      <a:pt x="459" y="806"/>
                      <a:pt x="469" y="690"/>
                    </a:cubicBezTo>
                    <a:cubicBezTo>
                      <a:pt x="483" y="496"/>
                      <a:pt x="578" y="434"/>
                      <a:pt x="595" y="424"/>
                    </a:cubicBezTo>
                    <a:cubicBezTo>
                      <a:pt x="705" y="369"/>
                      <a:pt x="752" y="239"/>
                      <a:pt x="697" y="130"/>
                    </a:cubicBezTo>
                    <a:cubicBezTo>
                      <a:pt x="660" y="48"/>
                      <a:pt x="577" y="0"/>
                      <a:pt x="492" y="0"/>
                    </a:cubicBezTo>
                    <a:close/>
                  </a:path>
                </a:pathLst>
              </a:custGeom>
              <a:solidFill>
                <a:srgbClr val="E8EEE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0" name="Google Shape;307;p23">
                <a:extLst>
                  <a:ext uri="{FF2B5EF4-FFF2-40B4-BE49-F238E27FC236}">
                    <a16:creationId xmlns:a16="http://schemas.microsoft.com/office/drawing/2014/main" id="{AF511413-5F26-4AC8-A9E0-E361B62653C8}"/>
                  </a:ext>
                </a:extLst>
              </p:cNvPr>
              <p:cNvSpPr/>
              <p:nvPr/>
            </p:nvSpPr>
            <p:spPr>
              <a:xfrm>
                <a:off x="5105903" y="4129492"/>
                <a:ext cx="623863" cy="526515"/>
              </a:xfrm>
              <a:custGeom>
                <a:avLst/>
                <a:gdLst/>
                <a:ahLst/>
                <a:cxnLst/>
                <a:rect l="l" t="t" r="r" b="b"/>
                <a:pathLst>
                  <a:path w="19873" h="16772" extrusionOk="0">
                    <a:moveTo>
                      <a:pt x="19873" y="0"/>
                    </a:moveTo>
                    <a:lnTo>
                      <a:pt x="4861" y="2535"/>
                    </a:lnTo>
                    <a:cubicBezTo>
                      <a:pt x="4861" y="2535"/>
                      <a:pt x="4578" y="7010"/>
                      <a:pt x="1" y="9064"/>
                    </a:cubicBezTo>
                    <a:cubicBezTo>
                      <a:pt x="1" y="9064"/>
                      <a:pt x="54" y="10381"/>
                      <a:pt x="235" y="10815"/>
                    </a:cubicBezTo>
                    <a:cubicBezTo>
                      <a:pt x="464" y="11369"/>
                      <a:pt x="1096" y="11697"/>
                      <a:pt x="1096" y="11697"/>
                    </a:cubicBezTo>
                    <a:cubicBezTo>
                      <a:pt x="1096" y="11697"/>
                      <a:pt x="6198" y="11583"/>
                      <a:pt x="10177" y="5484"/>
                    </a:cubicBezTo>
                    <a:cubicBezTo>
                      <a:pt x="10324" y="5259"/>
                      <a:pt x="10530" y="5156"/>
                      <a:pt x="10759" y="5156"/>
                    </a:cubicBezTo>
                    <a:cubicBezTo>
                      <a:pt x="11733" y="5156"/>
                      <a:pt x="13124" y="7016"/>
                      <a:pt x="12157" y="9289"/>
                    </a:cubicBezTo>
                    <a:cubicBezTo>
                      <a:pt x="10968" y="12100"/>
                      <a:pt x="9558" y="15791"/>
                      <a:pt x="9558" y="15791"/>
                    </a:cubicBezTo>
                    <a:cubicBezTo>
                      <a:pt x="9558" y="15791"/>
                      <a:pt x="9886" y="16697"/>
                      <a:pt x="11025" y="16767"/>
                    </a:cubicBezTo>
                    <a:cubicBezTo>
                      <a:pt x="11084" y="16770"/>
                      <a:pt x="11142" y="16772"/>
                      <a:pt x="11201" y="16772"/>
                    </a:cubicBezTo>
                    <a:cubicBezTo>
                      <a:pt x="12285" y="16772"/>
                      <a:pt x="13351" y="16189"/>
                      <a:pt x="13351" y="16189"/>
                    </a:cubicBezTo>
                    <a:cubicBezTo>
                      <a:pt x="13351" y="16189"/>
                      <a:pt x="19491" y="4413"/>
                      <a:pt x="19873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1" name="Google Shape;308;p23">
                <a:extLst>
                  <a:ext uri="{FF2B5EF4-FFF2-40B4-BE49-F238E27FC236}">
                    <a16:creationId xmlns:a16="http://schemas.microsoft.com/office/drawing/2014/main" id="{C2839A8D-6CB4-4A52-A6D3-00842447DC72}"/>
                  </a:ext>
                </a:extLst>
              </p:cNvPr>
              <p:cNvSpPr/>
              <p:nvPr/>
            </p:nvSpPr>
            <p:spPr>
              <a:xfrm>
                <a:off x="5189345" y="3769074"/>
                <a:ext cx="555396" cy="483664"/>
              </a:xfrm>
              <a:custGeom>
                <a:avLst/>
                <a:gdLst/>
                <a:ahLst/>
                <a:cxnLst/>
                <a:rect l="l" t="t" r="r" b="b"/>
                <a:pathLst>
                  <a:path w="17692" h="15407" extrusionOk="0">
                    <a:moveTo>
                      <a:pt x="10291" y="0"/>
                    </a:moveTo>
                    <a:lnTo>
                      <a:pt x="3720" y="3237"/>
                    </a:lnTo>
                    <a:cubicBezTo>
                      <a:pt x="3720" y="3237"/>
                      <a:pt x="3122" y="8810"/>
                      <a:pt x="1564" y="10951"/>
                    </a:cubicBezTo>
                    <a:cubicBezTo>
                      <a:pt x="0" y="13088"/>
                      <a:pt x="1571" y="15394"/>
                      <a:pt x="4922" y="15394"/>
                    </a:cubicBezTo>
                    <a:cubicBezTo>
                      <a:pt x="5443" y="15394"/>
                      <a:pt x="6110" y="15407"/>
                      <a:pt x="6865" y="15407"/>
                    </a:cubicBezTo>
                    <a:cubicBezTo>
                      <a:pt x="10973" y="15407"/>
                      <a:pt x="17692" y="15023"/>
                      <a:pt x="17658" y="10086"/>
                    </a:cubicBezTo>
                    <a:cubicBezTo>
                      <a:pt x="17616" y="4242"/>
                      <a:pt x="13802" y="805"/>
                      <a:pt x="10291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grpSp>
            <p:nvGrpSpPr>
              <p:cNvPr id="272" name="Google Shape;309;p23">
                <a:extLst>
                  <a:ext uri="{FF2B5EF4-FFF2-40B4-BE49-F238E27FC236}">
                    <a16:creationId xmlns:a16="http://schemas.microsoft.com/office/drawing/2014/main" id="{1C2D6EEA-9ACF-4CFA-A0C6-82C36C316B73}"/>
                  </a:ext>
                </a:extLst>
              </p:cNvPr>
              <p:cNvGrpSpPr/>
              <p:nvPr/>
            </p:nvGrpSpPr>
            <p:grpSpPr>
              <a:xfrm>
                <a:off x="4765797" y="2931428"/>
                <a:ext cx="787826" cy="817869"/>
                <a:chOff x="34550" y="3406650"/>
                <a:chExt cx="627400" cy="651325"/>
              </a:xfrm>
            </p:grpSpPr>
            <p:sp>
              <p:nvSpPr>
                <p:cNvPr id="290" name="Google Shape;310;p23">
                  <a:extLst>
                    <a:ext uri="{FF2B5EF4-FFF2-40B4-BE49-F238E27FC236}">
                      <a16:creationId xmlns:a16="http://schemas.microsoft.com/office/drawing/2014/main" id="{DD12A67C-E529-43F7-BBB0-5DEEBC97AB48}"/>
                    </a:ext>
                  </a:extLst>
                </p:cNvPr>
                <p:cNvSpPr/>
                <p:nvPr/>
              </p:nvSpPr>
              <p:spPr>
                <a:xfrm>
                  <a:off x="145950" y="3574125"/>
                  <a:ext cx="269825" cy="20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93" h="8399" extrusionOk="0">
                      <a:moveTo>
                        <a:pt x="5972" y="1"/>
                      </a:moveTo>
                      <a:cubicBezTo>
                        <a:pt x="5006" y="1"/>
                        <a:pt x="4002" y="344"/>
                        <a:pt x="3056" y="995"/>
                      </a:cubicBezTo>
                      <a:cubicBezTo>
                        <a:pt x="1" y="3095"/>
                        <a:pt x="4820" y="8164"/>
                        <a:pt x="4820" y="8164"/>
                      </a:cubicBezTo>
                      <a:lnTo>
                        <a:pt x="4820" y="8398"/>
                      </a:lnTo>
                      <a:lnTo>
                        <a:pt x="10792" y="5560"/>
                      </a:lnTo>
                      <a:cubicBezTo>
                        <a:pt x="10095" y="1717"/>
                        <a:pt x="8130" y="1"/>
                        <a:pt x="5972" y="1"/>
                      </a:cubicBezTo>
                      <a:close/>
                    </a:path>
                  </a:pathLst>
                </a:custGeom>
                <a:solidFill>
                  <a:srgbClr val="493A3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91" name="Google Shape;311;p23">
                  <a:extLst>
                    <a:ext uri="{FF2B5EF4-FFF2-40B4-BE49-F238E27FC236}">
                      <a16:creationId xmlns:a16="http://schemas.microsoft.com/office/drawing/2014/main" id="{850D1084-87AE-4710-AF4E-236E97DE7B07}"/>
                    </a:ext>
                  </a:extLst>
                </p:cNvPr>
                <p:cNvSpPr/>
                <p:nvPr/>
              </p:nvSpPr>
              <p:spPr>
                <a:xfrm>
                  <a:off x="34550" y="3886900"/>
                  <a:ext cx="171100" cy="17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4" h="6843" extrusionOk="0">
                      <a:moveTo>
                        <a:pt x="4412" y="1"/>
                      </a:moveTo>
                      <a:cubicBezTo>
                        <a:pt x="2271" y="1"/>
                        <a:pt x="1" y="1041"/>
                        <a:pt x="635" y="4295"/>
                      </a:cubicBezTo>
                      <a:cubicBezTo>
                        <a:pt x="1036" y="6354"/>
                        <a:pt x="2731" y="6842"/>
                        <a:pt x="4249" y="6842"/>
                      </a:cubicBezTo>
                      <a:cubicBezTo>
                        <a:pt x="5619" y="6842"/>
                        <a:pt x="6844" y="6445"/>
                        <a:pt x="6844" y="6445"/>
                      </a:cubicBezTo>
                      <a:lnTo>
                        <a:pt x="5679" y="120"/>
                      </a:lnTo>
                      <a:cubicBezTo>
                        <a:pt x="5280" y="44"/>
                        <a:pt x="4849" y="1"/>
                        <a:pt x="4412" y="1"/>
                      </a:cubicBezTo>
                      <a:close/>
                    </a:path>
                  </a:pathLst>
                </a:custGeom>
                <a:solidFill>
                  <a:srgbClr val="493A3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92" name="Google Shape;312;p23">
                  <a:extLst>
                    <a:ext uri="{FF2B5EF4-FFF2-40B4-BE49-F238E27FC236}">
                      <a16:creationId xmlns:a16="http://schemas.microsoft.com/office/drawing/2014/main" id="{06496DEC-3D79-4D6B-A70E-4A0F2D86D0BE}"/>
                    </a:ext>
                  </a:extLst>
                </p:cNvPr>
                <p:cNvSpPr/>
                <p:nvPr/>
              </p:nvSpPr>
              <p:spPr>
                <a:xfrm>
                  <a:off x="59925" y="3727775"/>
                  <a:ext cx="206550" cy="16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62" h="6698" extrusionOk="0">
                      <a:moveTo>
                        <a:pt x="3970" y="1"/>
                      </a:moveTo>
                      <a:cubicBezTo>
                        <a:pt x="3005" y="1"/>
                        <a:pt x="2115" y="366"/>
                        <a:pt x="1530" y="1297"/>
                      </a:cubicBezTo>
                      <a:cubicBezTo>
                        <a:pt x="1" y="3733"/>
                        <a:pt x="3298" y="6366"/>
                        <a:pt x="4591" y="6698"/>
                      </a:cubicBezTo>
                      <a:lnTo>
                        <a:pt x="8261" y="2018"/>
                      </a:lnTo>
                      <a:cubicBezTo>
                        <a:pt x="7286" y="956"/>
                        <a:pt x="5530" y="1"/>
                        <a:pt x="3970" y="1"/>
                      </a:cubicBezTo>
                      <a:close/>
                    </a:path>
                  </a:pathLst>
                </a:custGeom>
                <a:solidFill>
                  <a:srgbClr val="493A3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93" name="Google Shape;313;p23">
                  <a:extLst>
                    <a:ext uri="{FF2B5EF4-FFF2-40B4-BE49-F238E27FC236}">
                      <a16:creationId xmlns:a16="http://schemas.microsoft.com/office/drawing/2014/main" id="{C1773731-AAFE-4EEA-A1F2-EB5B9075E96A}"/>
                    </a:ext>
                  </a:extLst>
                </p:cNvPr>
                <p:cNvSpPr/>
                <p:nvPr/>
              </p:nvSpPr>
              <p:spPr>
                <a:xfrm>
                  <a:off x="344200" y="3406650"/>
                  <a:ext cx="317750" cy="327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10" h="13092" extrusionOk="0">
                      <a:moveTo>
                        <a:pt x="7434" y="1"/>
                      </a:moveTo>
                      <a:cubicBezTo>
                        <a:pt x="2432" y="1"/>
                        <a:pt x="1" y="6615"/>
                        <a:pt x="192" y="13091"/>
                      </a:cubicBezTo>
                      <a:cubicBezTo>
                        <a:pt x="192" y="13091"/>
                        <a:pt x="1345" y="12698"/>
                        <a:pt x="3945" y="11939"/>
                      </a:cubicBezTo>
                      <a:cubicBezTo>
                        <a:pt x="5992" y="11340"/>
                        <a:pt x="12710" y="147"/>
                        <a:pt x="7595" y="3"/>
                      </a:cubicBezTo>
                      <a:cubicBezTo>
                        <a:pt x="7541" y="2"/>
                        <a:pt x="7487" y="1"/>
                        <a:pt x="7434" y="1"/>
                      </a:cubicBezTo>
                      <a:close/>
                    </a:path>
                  </a:pathLst>
                </a:custGeom>
                <a:solidFill>
                  <a:srgbClr val="493A33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sp>
            <p:nvSpPr>
              <p:cNvPr id="273" name="Google Shape;314;p23">
                <a:extLst>
                  <a:ext uri="{FF2B5EF4-FFF2-40B4-BE49-F238E27FC236}">
                    <a16:creationId xmlns:a16="http://schemas.microsoft.com/office/drawing/2014/main" id="{D881AE06-045F-46A6-9E79-CFDFBBBB1CDD}"/>
                  </a:ext>
                </a:extLst>
              </p:cNvPr>
              <p:cNvSpPr/>
              <p:nvPr/>
            </p:nvSpPr>
            <p:spPr>
              <a:xfrm>
                <a:off x="4895636" y="3295770"/>
                <a:ext cx="872837" cy="632841"/>
              </a:xfrm>
              <a:custGeom>
                <a:avLst/>
                <a:gdLst/>
                <a:ahLst/>
                <a:cxnLst/>
                <a:rect l="l" t="t" r="r" b="b"/>
                <a:pathLst>
                  <a:path w="27804" h="20159" extrusionOk="0">
                    <a:moveTo>
                      <a:pt x="15316" y="1"/>
                    </a:moveTo>
                    <a:cubicBezTo>
                      <a:pt x="13311" y="1"/>
                      <a:pt x="11014" y="446"/>
                      <a:pt x="8442" y="1485"/>
                    </a:cubicBezTo>
                    <a:cubicBezTo>
                      <a:pt x="1" y="4894"/>
                      <a:pt x="33" y="11612"/>
                      <a:pt x="2708" y="14049"/>
                    </a:cubicBezTo>
                    <a:cubicBezTo>
                      <a:pt x="2708" y="14049"/>
                      <a:pt x="654" y="15291"/>
                      <a:pt x="1752" y="18208"/>
                    </a:cubicBezTo>
                    <a:cubicBezTo>
                      <a:pt x="2169" y="19310"/>
                      <a:pt x="3621" y="20159"/>
                      <a:pt x="5485" y="20159"/>
                    </a:cubicBezTo>
                    <a:cubicBezTo>
                      <a:pt x="6982" y="20159"/>
                      <a:pt x="8745" y="19611"/>
                      <a:pt x="10448" y="18208"/>
                    </a:cubicBezTo>
                    <a:cubicBezTo>
                      <a:pt x="10448" y="18208"/>
                      <a:pt x="10984" y="18378"/>
                      <a:pt x="11987" y="18378"/>
                    </a:cubicBezTo>
                    <a:cubicBezTo>
                      <a:pt x="13841" y="18378"/>
                      <a:pt x="17294" y="17796"/>
                      <a:pt x="21916" y="14479"/>
                    </a:cubicBezTo>
                    <a:cubicBezTo>
                      <a:pt x="27804" y="10250"/>
                      <a:pt x="24928" y="1"/>
                      <a:pt x="15316" y="1"/>
                    </a:cubicBezTo>
                    <a:close/>
                  </a:path>
                </a:pathLst>
              </a:custGeom>
              <a:solidFill>
                <a:srgbClr val="F7B59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4" name="Google Shape;315;p23">
                <a:extLst>
                  <a:ext uri="{FF2B5EF4-FFF2-40B4-BE49-F238E27FC236}">
                    <a16:creationId xmlns:a16="http://schemas.microsoft.com/office/drawing/2014/main" id="{2CD25E5F-97BB-4358-9D42-CFE1E9450CE4}"/>
                  </a:ext>
                </a:extLst>
              </p:cNvPr>
              <p:cNvSpPr/>
              <p:nvPr/>
            </p:nvSpPr>
            <p:spPr>
              <a:xfrm>
                <a:off x="4977539" y="3689400"/>
                <a:ext cx="219308" cy="51892"/>
              </a:xfrm>
              <a:custGeom>
                <a:avLst/>
                <a:gdLst/>
                <a:ahLst/>
                <a:cxnLst/>
                <a:rect l="l" t="t" r="r" b="b"/>
                <a:pathLst>
                  <a:path w="6986" h="1653" extrusionOk="0">
                    <a:moveTo>
                      <a:pt x="4299" y="1"/>
                    </a:moveTo>
                    <a:cubicBezTo>
                      <a:pt x="4018" y="1"/>
                      <a:pt x="3737" y="20"/>
                      <a:pt x="3459" y="58"/>
                    </a:cubicBezTo>
                    <a:cubicBezTo>
                      <a:pt x="2847" y="147"/>
                      <a:pt x="2248" y="316"/>
                      <a:pt x="1670" y="537"/>
                    </a:cubicBezTo>
                    <a:cubicBezTo>
                      <a:pt x="1091" y="763"/>
                      <a:pt x="534" y="1025"/>
                      <a:pt x="1" y="1366"/>
                    </a:cubicBezTo>
                    <a:lnTo>
                      <a:pt x="201" y="1652"/>
                    </a:lnTo>
                    <a:cubicBezTo>
                      <a:pt x="682" y="1317"/>
                      <a:pt x="1223" y="1025"/>
                      <a:pt x="1768" y="783"/>
                    </a:cubicBezTo>
                    <a:cubicBezTo>
                      <a:pt x="2322" y="541"/>
                      <a:pt x="2897" y="348"/>
                      <a:pt x="3487" y="230"/>
                    </a:cubicBezTo>
                    <a:cubicBezTo>
                      <a:pt x="3841" y="166"/>
                      <a:pt x="4200" y="132"/>
                      <a:pt x="4560" y="132"/>
                    </a:cubicBezTo>
                    <a:cubicBezTo>
                      <a:pt x="4804" y="132"/>
                      <a:pt x="5048" y="147"/>
                      <a:pt x="5291" y="181"/>
                    </a:cubicBezTo>
                    <a:cubicBezTo>
                      <a:pt x="5895" y="267"/>
                      <a:pt x="6461" y="505"/>
                      <a:pt x="6986" y="816"/>
                    </a:cubicBezTo>
                    <a:cubicBezTo>
                      <a:pt x="6477" y="480"/>
                      <a:pt x="5915" y="209"/>
                      <a:pt x="5308" y="90"/>
                    </a:cubicBezTo>
                    <a:cubicBezTo>
                      <a:pt x="4976" y="29"/>
                      <a:pt x="4638" y="1"/>
                      <a:pt x="4299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5" name="Google Shape;316;p23">
                <a:extLst>
                  <a:ext uri="{FF2B5EF4-FFF2-40B4-BE49-F238E27FC236}">
                    <a16:creationId xmlns:a16="http://schemas.microsoft.com/office/drawing/2014/main" id="{D3DAA25C-930B-4C2B-B880-65CACB69CBED}"/>
                  </a:ext>
                </a:extLst>
              </p:cNvPr>
              <p:cNvSpPr/>
              <p:nvPr/>
            </p:nvSpPr>
            <p:spPr>
              <a:xfrm>
                <a:off x="5021332" y="3773093"/>
                <a:ext cx="145002" cy="73804"/>
              </a:xfrm>
              <a:custGeom>
                <a:avLst/>
                <a:gdLst/>
                <a:ahLst/>
                <a:cxnLst/>
                <a:rect l="l" t="t" r="r" b="b"/>
                <a:pathLst>
                  <a:path w="4619" h="2351" extrusionOk="0">
                    <a:moveTo>
                      <a:pt x="2164" y="1"/>
                    </a:moveTo>
                    <a:cubicBezTo>
                      <a:pt x="2075" y="1"/>
                      <a:pt x="1985" y="7"/>
                      <a:pt x="1895" y="20"/>
                    </a:cubicBezTo>
                    <a:cubicBezTo>
                      <a:pt x="1136" y="131"/>
                      <a:pt x="513" y="726"/>
                      <a:pt x="37" y="1780"/>
                    </a:cubicBezTo>
                    <a:cubicBezTo>
                      <a:pt x="0" y="1871"/>
                      <a:pt x="37" y="1973"/>
                      <a:pt x="127" y="2013"/>
                    </a:cubicBezTo>
                    <a:cubicBezTo>
                      <a:pt x="151" y="2023"/>
                      <a:pt x="175" y="2028"/>
                      <a:pt x="199" y="2028"/>
                    </a:cubicBezTo>
                    <a:cubicBezTo>
                      <a:pt x="267" y="2028"/>
                      <a:pt x="331" y="1990"/>
                      <a:pt x="361" y="1924"/>
                    </a:cubicBezTo>
                    <a:cubicBezTo>
                      <a:pt x="779" y="985"/>
                      <a:pt x="1313" y="463"/>
                      <a:pt x="1948" y="365"/>
                    </a:cubicBezTo>
                    <a:cubicBezTo>
                      <a:pt x="2020" y="354"/>
                      <a:pt x="2092" y="349"/>
                      <a:pt x="2163" y="349"/>
                    </a:cubicBezTo>
                    <a:cubicBezTo>
                      <a:pt x="2753" y="349"/>
                      <a:pt x="3322" y="690"/>
                      <a:pt x="3724" y="1000"/>
                    </a:cubicBezTo>
                    <a:cubicBezTo>
                      <a:pt x="3601" y="979"/>
                      <a:pt x="3471" y="965"/>
                      <a:pt x="3341" y="965"/>
                    </a:cubicBezTo>
                    <a:cubicBezTo>
                      <a:pt x="3121" y="965"/>
                      <a:pt x="2899" y="1005"/>
                      <a:pt x="2703" y="1116"/>
                    </a:cubicBezTo>
                    <a:cubicBezTo>
                      <a:pt x="2371" y="1305"/>
                      <a:pt x="2182" y="1657"/>
                      <a:pt x="2137" y="2157"/>
                    </a:cubicBezTo>
                    <a:cubicBezTo>
                      <a:pt x="2129" y="2256"/>
                      <a:pt x="2202" y="2342"/>
                      <a:pt x="2297" y="2350"/>
                    </a:cubicBezTo>
                    <a:lnTo>
                      <a:pt x="2314" y="2350"/>
                    </a:lnTo>
                    <a:cubicBezTo>
                      <a:pt x="2403" y="2350"/>
                      <a:pt x="2482" y="2280"/>
                      <a:pt x="2490" y="2186"/>
                    </a:cubicBezTo>
                    <a:cubicBezTo>
                      <a:pt x="2522" y="1809"/>
                      <a:pt x="2649" y="1551"/>
                      <a:pt x="2876" y="1423"/>
                    </a:cubicBezTo>
                    <a:cubicBezTo>
                      <a:pt x="3012" y="1346"/>
                      <a:pt x="3174" y="1317"/>
                      <a:pt x="3340" y="1317"/>
                    </a:cubicBezTo>
                    <a:cubicBezTo>
                      <a:pt x="3825" y="1317"/>
                      <a:pt x="4343" y="1564"/>
                      <a:pt x="4352" y="1567"/>
                    </a:cubicBezTo>
                    <a:cubicBezTo>
                      <a:pt x="4377" y="1579"/>
                      <a:pt x="4403" y="1585"/>
                      <a:pt x="4430" y="1585"/>
                    </a:cubicBezTo>
                    <a:cubicBezTo>
                      <a:pt x="4482" y="1585"/>
                      <a:pt x="4533" y="1561"/>
                      <a:pt x="4569" y="1517"/>
                    </a:cubicBezTo>
                    <a:cubicBezTo>
                      <a:pt x="4618" y="1452"/>
                      <a:pt x="4614" y="1358"/>
                      <a:pt x="4561" y="1296"/>
                    </a:cubicBezTo>
                    <a:cubicBezTo>
                      <a:pt x="4511" y="1239"/>
                      <a:pt x="3417" y="1"/>
                      <a:pt x="2164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6" name="Google Shape;317;p23">
                <a:extLst>
                  <a:ext uri="{FF2B5EF4-FFF2-40B4-BE49-F238E27FC236}">
                    <a16:creationId xmlns:a16="http://schemas.microsoft.com/office/drawing/2014/main" id="{78F1CE71-3469-4EAA-8B70-DB538FC9B509}"/>
                  </a:ext>
                </a:extLst>
              </p:cNvPr>
              <p:cNvSpPr/>
              <p:nvPr/>
            </p:nvSpPr>
            <p:spPr>
              <a:xfrm>
                <a:off x="5326373" y="3588505"/>
                <a:ext cx="35160" cy="47403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510" extrusionOk="0">
                    <a:moveTo>
                      <a:pt x="329" y="1"/>
                    </a:moveTo>
                    <a:cubicBezTo>
                      <a:pt x="297" y="1"/>
                      <a:pt x="266" y="6"/>
                      <a:pt x="237" y="19"/>
                    </a:cubicBezTo>
                    <a:cubicBezTo>
                      <a:pt x="29" y="109"/>
                      <a:pt x="0" y="516"/>
                      <a:pt x="176" y="921"/>
                    </a:cubicBezTo>
                    <a:cubicBezTo>
                      <a:pt x="328" y="1272"/>
                      <a:pt x="585" y="1509"/>
                      <a:pt x="786" y="1509"/>
                    </a:cubicBezTo>
                    <a:cubicBezTo>
                      <a:pt x="818" y="1509"/>
                      <a:pt x="849" y="1503"/>
                      <a:pt x="877" y="1491"/>
                    </a:cubicBezTo>
                    <a:cubicBezTo>
                      <a:pt x="1091" y="1397"/>
                      <a:pt x="1119" y="995"/>
                      <a:pt x="943" y="589"/>
                    </a:cubicBezTo>
                    <a:cubicBezTo>
                      <a:pt x="791" y="238"/>
                      <a:pt x="534" y="1"/>
                      <a:pt x="329" y="1"/>
                    </a:cubicBezTo>
                    <a:close/>
                  </a:path>
                </a:pathLst>
              </a:custGeom>
              <a:solidFill>
                <a:srgbClr val="42321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7" name="Google Shape;318;p23">
                <a:extLst>
                  <a:ext uri="{FF2B5EF4-FFF2-40B4-BE49-F238E27FC236}">
                    <a16:creationId xmlns:a16="http://schemas.microsoft.com/office/drawing/2014/main" id="{A3DDEA3F-17D7-44A0-87BD-BFCFA2341A10}"/>
                  </a:ext>
                </a:extLst>
              </p:cNvPr>
              <p:cNvSpPr/>
              <p:nvPr/>
            </p:nvSpPr>
            <p:spPr>
              <a:xfrm>
                <a:off x="5546780" y="3480106"/>
                <a:ext cx="35160" cy="47403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510" extrusionOk="0">
                    <a:moveTo>
                      <a:pt x="333" y="0"/>
                    </a:moveTo>
                    <a:cubicBezTo>
                      <a:pt x="301" y="0"/>
                      <a:pt x="271" y="6"/>
                      <a:pt x="243" y="18"/>
                    </a:cubicBezTo>
                    <a:cubicBezTo>
                      <a:pt x="29" y="113"/>
                      <a:pt x="0" y="514"/>
                      <a:pt x="177" y="921"/>
                    </a:cubicBezTo>
                    <a:cubicBezTo>
                      <a:pt x="329" y="1271"/>
                      <a:pt x="585" y="1509"/>
                      <a:pt x="790" y="1509"/>
                    </a:cubicBezTo>
                    <a:cubicBezTo>
                      <a:pt x="822" y="1509"/>
                      <a:pt x="853" y="1503"/>
                      <a:pt x="882" y="1491"/>
                    </a:cubicBezTo>
                    <a:cubicBezTo>
                      <a:pt x="1091" y="1400"/>
                      <a:pt x="1120" y="995"/>
                      <a:pt x="943" y="588"/>
                    </a:cubicBezTo>
                    <a:cubicBezTo>
                      <a:pt x="791" y="238"/>
                      <a:pt x="535" y="0"/>
                      <a:pt x="333" y="0"/>
                    </a:cubicBezTo>
                    <a:close/>
                  </a:path>
                </a:pathLst>
              </a:custGeom>
              <a:solidFill>
                <a:srgbClr val="423218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8" name="Google Shape;319;p23">
                <a:extLst>
                  <a:ext uri="{FF2B5EF4-FFF2-40B4-BE49-F238E27FC236}">
                    <a16:creationId xmlns:a16="http://schemas.microsoft.com/office/drawing/2014/main" id="{D5A35CB6-AF63-481A-B8AD-C6E42497A078}"/>
                  </a:ext>
                </a:extLst>
              </p:cNvPr>
              <p:cNvSpPr/>
              <p:nvPr/>
            </p:nvSpPr>
            <p:spPr>
              <a:xfrm>
                <a:off x="5258879" y="3646644"/>
                <a:ext cx="183897" cy="116435"/>
              </a:xfrm>
              <a:custGeom>
                <a:avLst/>
                <a:gdLst/>
                <a:ahLst/>
                <a:cxnLst/>
                <a:rect l="l" t="t" r="r" b="b"/>
                <a:pathLst>
                  <a:path w="5858" h="3709" extrusionOk="0">
                    <a:moveTo>
                      <a:pt x="3803" y="0"/>
                    </a:moveTo>
                    <a:cubicBezTo>
                      <a:pt x="3347" y="0"/>
                      <a:pt x="2843" y="95"/>
                      <a:pt x="2334" y="283"/>
                    </a:cubicBezTo>
                    <a:cubicBezTo>
                      <a:pt x="899" y="829"/>
                      <a:pt x="0" y="1969"/>
                      <a:pt x="329" y="2838"/>
                    </a:cubicBezTo>
                    <a:cubicBezTo>
                      <a:pt x="542" y="3396"/>
                      <a:pt x="1215" y="3708"/>
                      <a:pt x="2056" y="3708"/>
                    </a:cubicBezTo>
                    <a:cubicBezTo>
                      <a:pt x="2510" y="3708"/>
                      <a:pt x="3015" y="3614"/>
                      <a:pt x="3519" y="3425"/>
                    </a:cubicBezTo>
                    <a:cubicBezTo>
                      <a:pt x="4959" y="2880"/>
                      <a:pt x="5857" y="1740"/>
                      <a:pt x="5529" y="870"/>
                    </a:cubicBezTo>
                    <a:cubicBezTo>
                      <a:pt x="5316" y="312"/>
                      <a:pt x="4643" y="0"/>
                      <a:pt x="3803" y="0"/>
                    </a:cubicBezTo>
                    <a:close/>
                  </a:path>
                </a:pathLst>
              </a:custGeom>
              <a:solidFill>
                <a:srgbClr val="FF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79" name="Google Shape;320;p23">
                <a:extLst>
                  <a:ext uri="{FF2B5EF4-FFF2-40B4-BE49-F238E27FC236}">
                    <a16:creationId xmlns:a16="http://schemas.microsoft.com/office/drawing/2014/main" id="{D622B410-4E1F-43C9-9F34-2053CE888AA5}"/>
                  </a:ext>
                </a:extLst>
              </p:cNvPr>
              <p:cNvSpPr/>
              <p:nvPr/>
            </p:nvSpPr>
            <p:spPr>
              <a:xfrm>
                <a:off x="5555789" y="3522141"/>
                <a:ext cx="116403" cy="963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3068" extrusionOk="0">
                    <a:moveTo>
                      <a:pt x="2445" y="0"/>
                    </a:moveTo>
                    <a:cubicBezTo>
                      <a:pt x="1998" y="0"/>
                      <a:pt x="1481" y="201"/>
                      <a:pt x="1038" y="578"/>
                    </a:cubicBezTo>
                    <a:cubicBezTo>
                      <a:pt x="263" y="1239"/>
                      <a:pt x="1" y="2206"/>
                      <a:pt x="452" y="2732"/>
                    </a:cubicBezTo>
                    <a:cubicBezTo>
                      <a:pt x="645" y="2957"/>
                      <a:pt x="931" y="3068"/>
                      <a:pt x="1264" y="3068"/>
                    </a:cubicBezTo>
                    <a:cubicBezTo>
                      <a:pt x="1707" y="3068"/>
                      <a:pt x="2224" y="2867"/>
                      <a:pt x="2670" y="2490"/>
                    </a:cubicBezTo>
                    <a:cubicBezTo>
                      <a:pt x="3446" y="1825"/>
                      <a:pt x="3708" y="862"/>
                      <a:pt x="3257" y="336"/>
                    </a:cubicBezTo>
                    <a:cubicBezTo>
                      <a:pt x="3064" y="111"/>
                      <a:pt x="2773" y="0"/>
                      <a:pt x="2445" y="0"/>
                    </a:cubicBezTo>
                    <a:close/>
                  </a:path>
                </a:pathLst>
              </a:custGeom>
              <a:solidFill>
                <a:srgbClr val="FFA376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0" name="Google Shape;321;p23">
                <a:extLst>
                  <a:ext uri="{FF2B5EF4-FFF2-40B4-BE49-F238E27FC236}">
                    <a16:creationId xmlns:a16="http://schemas.microsoft.com/office/drawing/2014/main" id="{95876AED-5586-47CB-AFC4-96776D172843}"/>
                  </a:ext>
                </a:extLst>
              </p:cNvPr>
              <p:cNvSpPr/>
              <p:nvPr/>
            </p:nvSpPr>
            <p:spPr>
              <a:xfrm>
                <a:off x="5394306" y="3509270"/>
                <a:ext cx="552916" cy="418964"/>
              </a:xfrm>
              <a:custGeom>
                <a:avLst/>
                <a:gdLst/>
                <a:ahLst/>
                <a:cxnLst/>
                <a:rect l="l" t="t" r="r" b="b"/>
                <a:pathLst>
                  <a:path w="17613" h="13346" extrusionOk="0">
                    <a:moveTo>
                      <a:pt x="15218" y="1"/>
                    </a:moveTo>
                    <a:cubicBezTo>
                      <a:pt x="14722" y="1"/>
                      <a:pt x="14055" y="1686"/>
                      <a:pt x="13667" y="1813"/>
                    </a:cubicBezTo>
                    <a:cubicBezTo>
                      <a:pt x="13648" y="1820"/>
                      <a:pt x="13628" y="1823"/>
                      <a:pt x="13609" y="1823"/>
                    </a:cubicBezTo>
                    <a:cubicBezTo>
                      <a:pt x="13309" y="1823"/>
                      <a:pt x="13072" y="1069"/>
                      <a:pt x="12639" y="1069"/>
                    </a:cubicBezTo>
                    <a:cubicBezTo>
                      <a:pt x="12537" y="1069"/>
                      <a:pt x="12424" y="1110"/>
                      <a:pt x="12297" y="1214"/>
                    </a:cubicBezTo>
                    <a:cubicBezTo>
                      <a:pt x="11596" y="1780"/>
                      <a:pt x="13286" y="2498"/>
                      <a:pt x="12466" y="3733"/>
                    </a:cubicBezTo>
                    <a:cubicBezTo>
                      <a:pt x="9086" y="8802"/>
                      <a:pt x="95" y="10705"/>
                      <a:pt x="26" y="12346"/>
                    </a:cubicBezTo>
                    <a:cubicBezTo>
                      <a:pt x="0" y="13001"/>
                      <a:pt x="839" y="13346"/>
                      <a:pt x="2133" y="13346"/>
                    </a:cubicBezTo>
                    <a:cubicBezTo>
                      <a:pt x="4730" y="13346"/>
                      <a:pt x="9162" y="11958"/>
                      <a:pt x="12129" y="8900"/>
                    </a:cubicBezTo>
                    <a:cubicBezTo>
                      <a:pt x="16575" y="4323"/>
                      <a:pt x="17613" y="2317"/>
                      <a:pt x="16842" y="1915"/>
                    </a:cubicBezTo>
                    <a:cubicBezTo>
                      <a:pt x="16660" y="1820"/>
                      <a:pt x="16508" y="1784"/>
                      <a:pt x="16381" y="1784"/>
                    </a:cubicBezTo>
                    <a:cubicBezTo>
                      <a:pt x="16273" y="1784"/>
                      <a:pt x="16184" y="1810"/>
                      <a:pt x="16112" y="1849"/>
                    </a:cubicBezTo>
                    <a:lnTo>
                      <a:pt x="16112" y="1849"/>
                    </a:lnTo>
                    <a:cubicBezTo>
                      <a:pt x="16279" y="1601"/>
                      <a:pt x="16396" y="1249"/>
                      <a:pt x="16009" y="976"/>
                    </a:cubicBezTo>
                    <a:cubicBezTo>
                      <a:pt x="15843" y="860"/>
                      <a:pt x="15697" y="816"/>
                      <a:pt x="15572" y="816"/>
                    </a:cubicBezTo>
                    <a:cubicBezTo>
                      <a:pt x="15356" y="816"/>
                      <a:pt x="15202" y="946"/>
                      <a:pt x="15109" y="1057"/>
                    </a:cubicBezTo>
                    <a:lnTo>
                      <a:pt x="15109" y="1057"/>
                    </a:lnTo>
                    <a:cubicBezTo>
                      <a:pt x="15301" y="754"/>
                      <a:pt x="15655" y="111"/>
                      <a:pt x="15271" y="8"/>
                    </a:cubicBezTo>
                    <a:cubicBezTo>
                      <a:pt x="15254" y="3"/>
                      <a:pt x="15236" y="1"/>
                      <a:pt x="15218" y="1"/>
                    </a:cubicBezTo>
                    <a:close/>
                  </a:path>
                </a:pathLst>
              </a:custGeom>
              <a:solidFill>
                <a:srgbClr val="F7B59D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1" name="Google Shape;322;p23">
                <a:extLst>
                  <a:ext uri="{FF2B5EF4-FFF2-40B4-BE49-F238E27FC236}">
                    <a16:creationId xmlns:a16="http://schemas.microsoft.com/office/drawing/2014/main" id="{D14E6C53-3D9A-49B8-9959-ABE8077083AA}"/>
                  </a:ext>
                </a:extLst>
              </p:cNvPr>
              <p:cNvSpPr/>
              <p:nvPr/>
            </p:nvSpPr>
            <p:spPr>
              <a:xfrm>
                <a:off x="5664564" y="3787313"/>
                <a:ext cx="61058" cy="43353"/>
              </a:xfrm>
              <a:custGeom>
                <a:avLst/>
                <a:gdLst/>
                <a:ahLst/>
                <a:cxnLst/>
                <a:rect l="l" t="t" r="r" b="b"/>
                <a:pathLst>
                  <a:path w="1945" h="1381" extrusionOk="0">
                    <a:moveTo>
                      <a:pt x="1364" y="1"/>
                    </a:moveTo>
                    <a:cubicBezTo>
                      <a:pt x="1227" y="1"/>
                      <a:pt x="1089" y="45"/>
                      <a:pt x="973" y="89"/>
                    </a:cubicBezTo>
                    <a:cubicBezTo>
                      <a:pt x="678" y="203"/>
                      <a:pt x="379" y="359"/>
                      <a:pt x="55" y="560"/>
                    </a:cubicBezTo>
                    <a:cubicBezTo>
                      <a:pt x="14" y="585"/>
                      <a:pt x="1" y="638"/>
                      <a:pt x="25" y="679"/>
                    </a:cubicBezTo>
                    <a:cubicBezTo>
                      <a:pt x="41" y="708"/>
                      <a:pt x="71" y="723"/>
                      <a:pt x="100" y="723"/>
                    </a:cubicBezTo>
                    <a:cubicBezTo>
                      <a:pt x="117" y="723"/>
                      <a:pt x="134" y="718"/>
                      <a:pt x="148" y="708"/>
                    </a:cubicBezTo>
                    <a:cubicBezTo>
                      <a:pt x="461" y="515"/>
                      <a:pt x="752" y="363"/>
                      <a:pt x="1039" y="252"/>
                    </a:cubicBezTo>
                    <a:cubicBezTo>
                      <a:pt x="1137" y="214"/>
                      <a:pt x="1252" y="177"/>
                      <a:pt x="1360" y="177"/>
                    </a:cubicBezTo>
                    <a:cubicBezTo>
                      <a:pt x="1416" y="177"/>
                      <a:pt x="1470" y="187"/>
                      <a:pt x="1519" y="212"/>
                    </a:cubicBezTo>
                    <a:cubicBezTo>
                      <a:pt x="1625" y="265"/>
                      <a:pt x="1687" y="388"/>
                      <a:pt x="1720" y="483"/>
                    </a:cubicBezTo>
                    <a:cubicBezTo>
                      <a:pt x="1748" y="564"/>
                      <a:pt x="1773" y="683"/>
                      <a:pt x="1732" y="778"/>
                    </a:cubicBezTo>
                    <a:cubicBezTo>
                      <a:pt x="1695" y="863"/>
                      <a:pt x="1609" y="921"/>
                      <a:pt x="1532" y="970"/>
                    </a:cubicBezTo>
                    <a:cubicBezTo>
                      <a:pt x="1400" y="1052"/>
                      <a:pt x="1256" y="1114"/>
                      <a:pt x="1108" y="1163"/>
                    </a:cubicBezTo>
                    <a:cubicBezTo>
                      <a:pt x="1041" y="1183"/>
                      <a:pt x="963" y="1203"/>
                      <a:pt x="887" y="1203"/>
                    </a:cubicBezTo>
                    <a:cubicBezTo>
                      <a:pt x="870" y="1203"/>
                      <a:pt x="854" y="1202"/>
                      <a:pt x="838" y="1200"/>
                    </a:cubicBezTo>
                    <a:cubicBezTo>
                      <a:pt x="756" y="1183"/>
                      <a:pt x="690" y="1130"/>
                      <a:pt x="674" y="1073"/>
                    </a:cubicBezTo>
                    <a:cubicBezTo>
                      <a:pt x="653" y="990"/>
                      <a:pt x="711" y="901"/>
                      <a:pt x="748" y="852"/>
                    </a:cubicBezTo>
                    <a:cubicBezTo>
                      <a:pt x="854" y="708"/>
                      <a:pt x="1019" y="597"/>
                      <a:pt x="1195" y="556"/>
                    </a:cubicBezTo>
                    <a:cubicBezTo>
                      <a:pt x="1212" y="551"/>
                      <a:pt x="1227" y="551"/>
                      <a:pt x="1240" y="551"/>
                    </a:cubicBezTo>
                    <a:cubicBezTo>
                      <a:pt x="1191" y="617"/>
                      <a:pt x="1129" y="674"/>
                      <a:pt x="1064" y="724"/>
                    </a:cubicBezTo>
                    <a:cubicBezTo>
                      <a:pt x="1023" y="753"/>
                      <a:pt x="1015" y="810"/>
                      <a:pt x="1043" y="847"/>
                    </a:cubicBezTo>
                    <a:cubicBezTo>
                      <a:pt x="1060" y="872"/>
                      <a:pt x="1087" y="884"/>
                      <a:pt x="1114" y="884"/>
                    </a:cubicBezTo>
                    <a:cubicBezTo>
                      <a:pt x="1132" y="884"/>
                      <a:pt x="1150" y="879"/>
                      <a:pt x="1166" y="867"/>
                    </a:cubicBezTo>
                    <a:cubicBezTo>
                      <a:pt x="1248" y="810"/>
                      <a:pt x="1322" y="736"/>
                      <a:pt x="1384" y="659"/>
                    </a:cubicBezTo>
                    <a:cubicBezTo>
                      <a:pt x="1396" y="638"/>
                      <a:pt x="1428" y="597"/>
                      <a:pt x="1428" y="540"/>
                    </a:cubicBezTo>
                    <a:cubicBezTo>
                      <a:pt x="1433" y="490"/>
                      <a:pt x="1412" y="449"/>
                      <a:pt x="1371" y="421"/>
                    </a:cubicBezTo>
                    <a:cubicBezTo>
                      <a:pt x="1332" y="386"/>
                      <a:pt x="1279" y="374"/>
                      <a:pt x="1230" y="374"/>
                    </a:cubicBezTo>
                    <a:cubicBezTo>
                      <a:pt x="1202" y="374"/>
                      <a:pt x="1176" y="378"/>
                      <a:pt x="1154" y="384"/>
                    </a:cubicBezTo>
                    <a:cubicBezTo>
                      <a:pt x="936" y="437"/>
                      <a:pt x="739" y="568"/>
                      <a:pt x="604" y="744"/>
                    </a:cubicBezTo>
                    <a:cubicBezTo>
                      <a:pt x="510" y="876"/>
                      <a:pt x="473" y="1003"/>
                      <a:pt x="506" y="1117"/>
                    </a:cubicBezTo>
                    <a:cubicBezTo>
                      <a:pt x="538" y="1245"/>
                      <a:pt x="657" y="1344"/>
                      <a:pt x="805" y="1372"/>
                    </a:cubicBezTo>
                    <a:cubicBezTo>
                      <a:pt x="838" y="1376"/>
                      <a:pt x="867" y="1380"/>
                      <a:pt x="896" y="1380"/>
                    </a:cubicBezTo>
                    <a:cubicBezTo>
                      <a:pt x="994" y="1380"/>
                      <a:pt x="1089" y="1356"/>
                      <a:pt x="1162" y="1331"/>
                    </a:cubicBezTo>
                    <a:cubicBezTo>
                      <a:pt x="1322" y="1278"/>
                      <a:pt x="1477" y="1208"/>
                      <a:pt x="1625" y="1117"/>
                    </a:cubicBezTo>
                    <a:cubicBezTo>
                      <a:pt x="1720" y="1060"/>
                      <a:pt x="1835" y="979"/>
                      <a:pt x="1892" y="852"/>
                    </a:cubicBezTo>
                    <a:cubicBezTo>
                      <a:pt x="1945" y="733"/>
                      <a:pt x="1941" y="589"/>
                      <a:pt x="1884" y="421"/>
                    </a:cubicBezTo>
                    <a:cubicBezTo>
                      <a:pt x="1822" y="244"/>
                      <a:pt x="1723" y="117"/>
                      <a:pt x="1600" y="55"/>
                    </a:cubicBezTo>
                    <a:cubicBezTo>
                      <a:pt x="1525" y="16"/>
                      <a:pt x="1444" y="1"/>
                      <a:pt x="1364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2" name="Google Shape;323;p23">
                <a:extLst>
                  <a:ext uri="{FF2B5EF4-FFF2-40B4-BE49-F238E27FC236}">
                    <a16:creationId xmlns:a16="http://schemas.microsoft.com/office/drawing/2014/main" id="{79073E0F-0B0E-4E02-801F-F9D5D9B6AEB8}"/>
                  </a:ext>
                </a:extLst>
              </p:cNvPr>
              <p:cNvSpPr/>
              <p:nvPr/>
            </p:nvSpPr>
            <p:spPr>
              <a:xfrm>
                <a:off x="5449494" y="3533191"/>
                <a:ext cx="39900" cy="29603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943" extrusionOk="0">
                    <a:moveTo>
                      <a:pt x="1093" y="1"/>
                    </a:moveTo>
                    <a:lnTo>
                      <a:pt x="7" y="686"/>
                    </a:lnTo>
                    <a:cubicBezTo>
                      <a:pt x="7" y="686"/>
                      <a:pt x="0" y="942"/>
                      <a:pt x="230" y="942"/>
                    </a:cubicBezTo>
                    <a:cubicBezTo>
                      <a:pt x="255" y="942"/>
                      <a:pt x="283" y="939"/>
                      <a:pt x="315" y="932"/>
                    </a:cubicBezTo>
                    <a:cubicBezTo>
                      <a:pt x="631" y="862"/>
                      <a:pt x="1271" y="186"/>
                      <a:pt x="1093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3" name="Google Shape;324;p23">
                <a:extLst>
                  <a:ext uri="{FF2B5EF4-FFF2-40B4-BE49-F238E27FC236}">
                    <a16:creationId xmlns:a16="http://schemas.microsoft.com/office/drawing/2014/main" id="{CF086EAF-3FA2-4608-A9A3-54B885735BFC}"/>
                  </a:ext>
                </a:extLst>
              </p:cNvPr>
              <p:cNvSpPr/>
              <p:nvPr/>
            </p:nvSpPr>
            <p:spPr>
              <a:xfrm>
                <a:off x="5275492" y="3533463"/>
                <a:ext cx="61823" cy="44553"/>
              </a:xfrm>
              <a:custGeom>
                <a:avLst/>
                <a:gdLst/>
                <a:ahLst/>
                <a:cxnLst/>
                <a:rect l="l" t="t" r="r" b="b"/>
                <a:pathLst>
                  <a:path w="5180" h="3733" extrusionOk="0">
                    <a:moveTo>
                      <a:pt x="3686" y="0"/>
                    </a:moveTo>
                    <a:cubicBezTo>
                      <a:pt x="2638" y="0"/>
                      <a:pt x="2201" y="1538"/>
                      <a:pt x="1346" y="2215"/>
                    </a:cubicBezTo>
                    <a:cubicBezTo>
                      <a:pt x="357" y="2997"/>
                      <a:pt x="278" y="2580"/>
                      <a:pt x="141" y="2839"/>
                    </a:cubicBezTo>
                    <a:cubicBezTo>
                      <a:pt x="1" y="3118"/>
                      <a:pt x="474" y="3733"/>
                      <a:pt x="1391" y="3733"/>
                    </a:cubicBezTo>
                    <a:cubicBezTo>
                      <a:pt x="1788" y="3733"/>
                      <a:pt x="2268" y="3618"/>
                      <a:pt x="2818" y="3310"/>
                    </a:cubicBezTo>
                    <a:cubicBezTo>
                      <a:pt x="4637" y="2294"/>
                      <a:pt x="5180" y="532"/>
                      <a:pt x="4234" y="126"/>
                    </a:cubicBezTo>
                    <a:cubicBezTo>
                      <a:pt x="4033" y="39"/>
                      <a:pt x="3852" y="0"/>
                      <a:pt x="3686" y="0"/>
                    </a:cubicBezTo>
                    <a:close/>
                  </a:path>
                </a:pathLst>
              </a:custGeom>
              <a:solidFill>
                <a:srgbClr val="4D372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4" name="Google Shape;325;p23">
                <a:extLst>
                  <a:ext uri="{FF2B5EF4-FFF2-40B4-BE49-F238E27FC236}">
                    <a16:creationId xmlns:a16="http://schemas.microsoft.com/office/drawing/2014/main" id="{4D352F20-CEB1-4BAE-87D2-9AC108CB90C6}"/>
                  </a:ext>
                </a:extLst>
              </p:cNvPr>
              <p:cNvSpPr/>
              <p:nvPr/>
            </p:nvSpPr>
            <p:spPr>
              <a:xfrm rot="-1398344">
                <a:off x="5463888" y="3388040"/>
                <a:ext cx="86086" cy="46445"/>
              </a:xfrm>
              <a:custGeom>
                <a:avLst/>
                <a:gdLst/>
                <a:ahLst/>
                <a:cxnLst/>
                <a:rect l="l" t="t" r="r" b="b"/>
                <a:pathLst>
                  <a:path w="7212" h="3891" extrusionOk="0">
                    <a:moveTo>
                      <a:pt x="2191" y="1"/>
                    </a:moveTo>
                    <a:cubicBezTo>
                      <a:pt x="866" y="1"/>
                      <a:pt x="0" y="539"/>
                      <a:pt x="473" y="1840"/>
                    </a:cubicBezTo>
                    <a:cubicBezTo>
                      <a:pt x="815" y="2771"/>
                      <a:pt x="1907" y="2328"/>
                      <a:pt x="3678" y="2549"/>
                    </a:cubicBezTo>
                    <a:cubicBezTo>
                      <a:pt x="5411" y="2768"/>
                      <a:pt x="5883" y="3891"/>
                      <a:pt x="6227" y="3891"/>
                    </a:cubicBezTo>
                    <a:cubicBezTo>
                      <a:pt x="6265" y="3891"/>
                      <a:pt x="6301" y="3877"/>
                      <a:pt x="6337" y="3847"/>
                    </a:cubicBezTo>
                    <a:cubicBezTo>
                      <a:pt x="6700" y="3546"/>
                      <a:pt x="7212" y="1341"/>
                      <a:pt x="4754" y="488"/>
                    </a:cubicBezTo>
                    <a:cubicBezTo>
                      <a:pt x="3859" y="177"/>
                      <a:pt x="2950" y="1"/>
                      <a:pt x="2191" y="1"/>
                    </a:cubicBezTo>
                    <a:close/>
                  </a:path>
                </a:pathLst>
              </a:custGeom>
              <a:solidFill>
                <a:srgbClr val="4D372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5" name="Google Shape;326;p23">
                <a:extLst>
                  <a:ext uri="{FF2B5EF4-FFF2-40B4-BE49-F238E27FC236}">
                    <a16:creationId xmlns:a16="http://schemas.microsoft.com/office/drawing/2014/main" id="{042CAD11-807F-4AB4-AAC3-05D91A555D0F}"/>
                  </a:ext>
                </a:extLst>
              </p:cNvPr>
              <p:cNvSpPr/>
              <p:nvPr/>
            </p:nvSpPr>
            <p:spPr>
              <a:xfrm rot="1613050">
                <a:off x="5397019" y="4050100"/>
                <a:ext cx="124562" cy="215730"/>
              </a:xfrm>
              <a:custGeom>
                <a:avLst/>
                <a:gdLst/>
                <a:ahLst/>
                <a:cxnLst/>
                <a:rect l="l" t="t" r="r" b="b"/>
                <a:pathLst>
                  <a:path w="6397" h="11079" extrusionOk="0">
                    <a:moveTo>
                      <a:pt x="4485" y="1"/>
                    </a:moveTo>
                    <a:cubicBezTo>
                      <a:pt x="4485" y="1"/>
                      <a:pt x="0" y="7030"/>
                      <a:pt x="3389" y="11078"/>
                    </a:cubicBezTo>
                    <a:lnTo>
                      <a:pt x="6397" y="9074"/>
                    </a:lnTo>
                    <a:cubicBezTo>
                      <a:pt x="6397" y="9074"/>
                      <a:pt x="2396" y="6398"/>
                      <a:pt x="4485" y="1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6" name="Google Shape;327;p23">
                <a:extLst>
                  <a:ext uri="{FF2B5EF4-FFF2-40B4-BE49-F238E27FC236}">
                    <a16:creationId xmlns:a16="http://schemas.microsoft.com/office/drawing/2014/main" id="{3A085A9F-4316-4F86-B806-EABBE5CD4CE7}"/>
                  </a:ext>
                </a:extLst>
              </p:cNvPr>
              <p:cNvSpPr/>
              <p:nvPr/>
            </p:nvSpPr>
            <p:spPr>
              <a:xfrm rot="484227" flipH="1">
                <a:off x="5464478" y="4245690"/>
                <a:ext cx="87682" cy="399396"/>
              </a:xfrm>
              <a:custGeom>
                <a:avLst/>
                <a:gdLst/>
                <a:ahLst/>
                <a:cxnLst/>
                <a:rect l="l" t="t" r="r" b="b"/>
                <a:pathLst>
                  <a:path w="4452" h="20279" extrusionOk="0">
                    <a:moveTo>
                      <a:pt x="123" y="1"/>
                    </a:moveTo>
                    <a:cubicBezTo>
                      <a:pt x="120" y="1"/>
                      <a:pt x="116" y="1"/>
                      <a:pt x="113" y="1"/>
                    </a:cubicBezTo>
                    <a:cubicBezTo>
                      <a:pt x="51" y="5"/>
                      <a:pt x="0" y="56"/>
                      <a:pt x="4" y="118"/>
                    </a:cubicBezTo>
                    <a:cubicBezTo>
                      <a:pt x="21" y="384"/>
                      <a:pt x="37" y="685"/>
                      <a:pt x="58" y="1016"/>
                    </a:cubicBezTo>
                    <a:cubicBezTo>
                      <a:pt x="62" y="1074"/>
                      <a:pt x="113" y="1118"/>
                      <a:pt x="174" y="1118"/>
                    </a:cubicBezTo>
                    <a:lnTo>
                      <a:pt x="181" y="1118"/>
                    </a:lnTo>
                    <a:cubicBezTo>
                      <a:pt x="242" y="1115"/>
                      <a:pt x="290" y="1060"/>
                      <a:pt x="287" y="998"/>
                    </a:cubicBezTo>
                    <a:cubicBezTo>
                      <a:pt x="267" y="671"/>
                      <a:pt x="246" y="370"/>
                      <a:pt x="232" y="107"/>
                    </a:cubicBezTo>
                    <a:cubicBezTo>
                      <a:pt x="229" y="49"/>
                      <a:pt x="180" y="1"/>
                      <a:pt x="123" y="1"/>
                    </a:cubicBezTo>
                    <a:close/>
                    <a:moveTo>
                      <a:pt x="241" y="1786"/>
                    </a:moveTo>
                    <a:cubicBezTo>
                      <a:pt x="237" y="1786"/>
                      <a:pt x="233" y="1786"/>
                      <a:pt x="229" y="1787"/>
                    </a:cubicBezTo>
                    <a:cubicBezTo>
                      <a:pt x="168" y="1794"/>
                      <a:pt x="119" y="1845"/>
                      <a:pt x="123" y="1906"/>
                    </a:cubicBezTo>
                    <a:cubicBezTo>
                      <a:pt x="147" y="2190"/>
                      <a:pt x="174" y="2487"/>
                      <a:pt x="201" y="2801"/>
                    </a:cubicBezTo>
                    <a:cubicBezTo>
                      <a:pt x="209" y="2859"/>
                      <a:pt x="256" y="2903"/>
                      <a:pt x="314" y="2903"/>
                    </a:cubicBezTo>
                    <a:cubicBezTo>
                      <a:pt x="317" y="2903"/>
                      <a:pt x="321" y="2900"/>
                      <a:pt x="324" y="2900"/>
                    </a:cubicBezTo>
                    <a:cubicBezTo>
                      <a:pt x="390" y="2897"/>
                      <a:pt x="434" y="2842"/>
                      <a:pt x="431" y="2780"/>
                    </a:cubicBezTo>
                    <a:cubicBezTo>
                      <a:pt x="399" y="2470"/>
                      <a:pt x="376" y="2172"/>
                      <a:pt x="352" y="1889"/>
                    </a:cubicBezTo>
                    <a:cubicBezTo>
                      <a:pt x="349" y="1831"/>
                      <a:pt x="300" y="1786"/>
                      <a:pt x="241" y="1786"/>
                    </a:cubicBezTo>
                    <a:close/>
                    <a:moveTo>
                      <a:pt x="402" y="3568"/>
                    </a:moveTo>
                    <a:cubicBezTo>
                      <a:pt x="398" y="3568"/>
                      <a:pt x="394" y="3568"/>
                      <a:pt x="390" y="3568"/>
                    </a:cubicBezTo>
                    <a:cubicBezTo>
                      <a:pt x="328" y="3576"/>
                      <a:pt x="283" y="3630"/>
                      <a:pt x="290" y="3691"/>
                    </a:cubicBezTo>
                    <a:cubicBezTo>
                      <a:pt x="317" y="3978"/>
                      <a:pt x="352" y="4276"/>
                      <a:pt x="385" y="4583"/>
                    </a:cubicBezTo>
                    <a:cubicBezTo>
                      <a:pt x="393" y="4638"/>
                      <a:pt x="444" y="4682"/>
                      <a:pt x="499" y="4682"/>
                    </a:cubicBezTo>
                    <a:lnTo>
                      <a:pt x="512" y="4682"/>
                    </a:lnTo>
                    <a:cubicBezTo>
                      <a:pt x="577" y="4674"/>
                      <a:pt x="621" y="4617"/>
                      <a:pt x="615" y="4556"/>
                    </a:cubicBezTo>
                    <a:cubicBezTo>
                      <a:pt x="577" y="4252"/>
                      <a:pt x="546" y="3954"/>
                      <a:pt x="516" y="3668"/>
                    </a:cubicBezTo>
                    <a:cubicBezTo>
                      <a:pt x="509" y="3610"/>
                      <a:pt x="461" y="3568"/>
                      <a:pt x="402" y="3568"/>
                    </a:cubicBezTo>
                    <a:close/>
                    <a:moveTo>
                      <a:pt x="612" y="5346"/>
                    </a:moveTo>
                    <a:cubicBezTo>
                      <a:pt x="606" y="5346"/>
                      <a:pt x="600" y="5346"/>
                      <a:pt x="594" y="5347"/>
                    </a:cubicBezTo>
                    <a:cubicBezTo>
                      <a:pt x="533" y="5354"/>
                      <a:pt x="488" y="5409"/>
                      <a:pt x="495" y="5470"/>
                    </a:cubicBezTo>
                    <a:cubicBezTo>
                      <a:pt x="533" y="5760"/>
                      <a:pt x="570" y="6057"/>
                      <a:pt x="615" y="6358"/>
                    </a:cubicBezTo>
                    <a:cubicBezTo>
                      <a:pt x="621" y="6415"/>
                      <a:pt x="669" y="6456"/>
                      <a:pt x="727" y="6456"/>
                    </a:cubicBezTo>
                    <a:cubicBezTo>
                      <a:pt x="730" y="6456"/>
                      <a:pt x="738" y="6453"/>
                      <a:pt x="741" y="6453"/>
                    </a:cubicBezTo>
                    <a:cubicBezTo>
                      <a:pt x="806" y="6447"/>
                      <a:pt x="847" y="6388"/>
                      <a:pt x="840" y="6327"/>
                    </a:cubicBezTo>
                    <a:cubicBezTo>
                      <a:pt x="799" y="6026"/>
                      <a:pt x="758" y="5733"/>
                      <a:pt x="721" y="5443"/>
                    </a:cubicBezTo>
                    <a:cubicBezTo>
                      <a:pt x="714" y="5387"/>
                      <a:pt x="666" y="5346"/>
                      <a:pt x="612" y="5346"/>
                    </a:cubicBezTo>
                    <a:close/>
                    <a:moveTo>
                      <a:pt x="859" y="7118"/>
                    </a:moveTo>
                    <a:cubicBezTo>
                      <a:pt x="853" y="7118"/>
                      <a:pt x="846" y="7118"/>
                      <a:pt x="840" y="7119"/>
                    </a:cubicBezTo>
                    <a:cubicBezTo>
                      <a:pt x="775" y="7129"/>
                      <a:pt x="734" y="7184"/>
                      <a:pt x="741" y="7245"/>
                    </a:cubicBezTo>
                    <a:cubicBezTo>
                      <a:pt x="785" y="7535"/>
                      <a:pt x="833" y="7833"/>
                      <a:pt x="881" y="8129"/>
                    </a:cubicBezTo>
                    <a:cubicBezTo>
                      <a:pt x="891" y="8184"/>
                      <a:pt x="939" y="8225"/>
                      <a:pt x="993" y="8225"/>
                    </a:cubicBezTo>
                    <a:lnTo>
                      <a:pt x="1014" y="8225"/>
                    </a:lnTo>
                    <a:cubicBezTo>
                      <a:pt x="1075" y="8215"/>
                      <a:pt x="1116" y="8156"/>
                      <a:pt x="1106" y="8095"/>
                    </a:cubicBezTo>
                    <a:cubicBezTo>
                      <a:pt x="1058" y="7798"/>
                      <a:pt x="1011" y="7501"/>
                      <a:pt x="970" y="7211"/>
                    </a:cubicBezTo>
                    <a:cubicBezTo>
                      <a:pt x="960" y="7159"/>
                      <a:pt x="913" y="7118"/>
                      <a:pt x="859" y="7118"/>
                    </a:cubicBezTo>
                    <a:close/>
                    <a:moveTo>
                      <a:pt x="1146" y="8882"/>
                    </a:moveTo>
                    <a:cubicBezTo>
                      <a:pt x="1140" y="8882"/>
                      <a:pt x="1133" y="8883"/>
                      <a:pt x="1127" y="8884"/>
                    </a:cubicBezTo>
                    <a:cubicBezTo>
                      <a:pt x="1065" y="8894"/>
                      <a:pt x="1020" y="8952"/>
                      <a:pt x="1034" y="9013"/>
                    </a:cubicBezTo>
                    <a:cubicBezTo>
                      <a:pt x="1086" y="9303"/>
                      <a:pt x="1140" y="9597"/>
                      <a:pt x="1195" y="9894"/>
                    </a:cubicBezTo>
                    <a:cubicBezTo>
                      <a:pt x="1205" y="9949"/>
                      <a:pt x="1253" y="9987"/>
                      <a:pt x="1307" y="9987"/>
                    </a:cubicBezTo>
                    <a:cubicBezTo>
                      <a:pt x="1315" y="9987"/>
                      <a:pt x="1321" y="9987"/>
                      <a:pt x="1328" y="9983"/>
                    </a:cubicBezTo>
                    <a:cubicBezTo>
                      <a:pt x="1389" y="9973"/>
                      <a:pt x="1430" y="9915"/>
                      <a:pt x="1420" y="9853"/>
                    </a:cubicBezTo>
                    <a:cubicBezTo>
                      <a:pt x="1362" y="9560"/>
                      <a:pt x="1311" y="9266"/>
                      <a:pt x="1260" y="8976"/>
                    </a:cubicBezTo>
                    <a:cubicBezTo>
                      <a:pt x="1247" y="8921"/>
                      <a:pt x="1200" y="8882"/>
                      <a:pt x="1146" y="8882"/>
                    </a:cubicBezTo>
                    <a:close/>
                    <a:moveTo>
                      <a:pt x="1480" y="10640"/>
                    </a:moveTo>
                    <a:cubicBezTo>
                      <a:pt x="1473" y="10640"/>
                      <a:pt x="1465" y="10641"/>
                      <a:pt x="1458" y="10642"/>
                    </a:cubicBezTo>
                    <a:cubicBezTo>
                      <a:pt x="1396" y="10655"/>
                      <a:pt x="1356" y="10713"/>
                      <a:pt x="1369" y="10775"/>
                    </a:cubicBezTo>
                    <a:cubicBezTo>
                      <a:pt x="1427" y="11065"/>
                      <a:pt x="1492" y="11356"/>
                      <a:pt x="1557" y="11652"/>
                    </a:cubicBezTo>
                    <a:cubicBezTo>
                      <a:pt x="1567" y="11704"/>
                      <a:pt x="1614" y="11737"/>
                      <a:pt x="1666" y="11737"/>
                    </a:cubicBezTo>
                    <a:lnTo>
                      <a:pt x="1690" y="11737"/>
                    </a:lnTo>
                    <a:cubicBezTo>
                      <a:pt x="1751" y="11724"/>
                      <a:pt x="1792" y="11666"/>
                      <a:pt x="1778" y="11605"/>
                    </a:cubicBezTo>
                    <a:cubicBezTo>
                      <a:pt x="1714" y="11311"/>
                      <a:pt x="1652" y="11021"/>
                      <a:pt x="1594" y="10731"/>
                    </a:cubicBezTo>
                    <a:cubicBezTo>
                      <a:pt x="1582" y="10676"/>
                      <a:pt x="1535" y="10640"/>
                      <a:pt x="1480" y="10640"/>
                    </a:cubicBezTo>
                    <a:close/>
                    <a:moveTo>
                      <a:pt x="1865" y="12390"/>
                    </a:moveTo>
                    <a:cubicBezTo>
                      <a:pt x="1856" y="12390"/>
                      <a:pt x="1848" y="12391"/>
                      <a:pt x="1840" y="12393"/>
                    </a:cubicBezTo>
                    <a:cubicBezTo>
                      <a:pt x="1778" y="12407"/>
                      <a:pt x="1741" y="12465"/>
                      <a:pt x="1754" y="12526"/>
                    </a:cubicBezTo>
                    <a:cubicBezTo>
                      <a:pt x="1823" y="12816"/>
                      <a:pt x="1891" y="13106"/>
                      <a:pt x="1967" y="13396"/>
                    </a:cubicBezTo>
                    <a:cubicBezTo>
                      <a:pt x="1980" y="13448"/>
                      <a:pt x="2024" y="13482"/>
                      <a:pt x="2076" y="13482"/>
                    </a:cubicBezTo>
                    <a:cubicBezTo>
                      <a:pt x="2085" y="13482"/>
                      <a:pt x="2096" y="13482"/>
                      <a:pt x="2103" y="13478"/>
                    </a:cubicBezTo>
                    <a:cubicBezTo>
                      <a:pt x="2164" y="13465"/>
                      <a:pt x="2202" y="13404"/>
                      <a:pt x="2188" y="13346"/>
                    </a:cubicBezTo>
                    <a:cubicBezTo>
                      <a:pt x="2117" y="13052"/>
                      <a:pt x="2045" y="12765"/>
                      <a:pt x="1977" y="12475"/>
                    </a:cubicBezTo>
                    <a:cubicBezTo>
                      <a:pt x="1964" y="12425"/>
                      <a:pt x="1917" y="12390"/>
                      <a:pt x="1865" y="12390"/>
                    </a:cubicBezTo>
                    <a:close/>
                    <a:moveTo>
                      <a:pt x="2306" y="14126"/>
                    </a:moveTo>
                    <a:cubicBezTo>
                      <a:pt x="2295" y="14126"/>
                      <a:pt x="2285" y="14127"/>
                      <a:pt x="2274" y="14130"/>
                    </a:cubicBezTo>
                    <a:cubicBezTo>
                      <a:pt x="2212" y="14144"/>
                      <a:pt x="2175" y="14206"/>
                      <a:pt x="2192" y="14264"/>
                    </a:cubicBezTo>
                    <a:cubicBezTo>
                      <a:pt x="2270" y="14554"/>
                      <a:pt x="2348" y="14841"/>
                      <a:pt x="2430" y="15131"/>
                    </a:cubicBezTo>
                    <a:cubicBezTo>
                      <a:pt x="2444" y="15178"/>
                      <a:pt x="2492" y="15213"/>
                      <a:pt x="2543" y="15213"/>
                    </a:cubicBezTo>
                    <a:cubicBezTo>
                      <a:pt x="2553" y="15213"/>
                      <a:pt x="2564" y="15209"/>
                      <a:pt x="2574" y="15206"/>
                    </a:cubicBezTo>
                    <a:cubicBezTo>
                      <a:pt x="2632" y="15189"/>
                      <a:pt x="2670" y="15128"/>
                      <a:pt x="2652" y="15069"/>
                    </a:cubicBezTo>
                    <a:cubicBezTo>
                      <a:pt x="2570" y="14783"/>
                      <a:pt x="2489" y="14496"/>
                      <a:pt x="2413" y="14209"/>
                    </a:cubicBezTo>
                    <a:cubicBezTo>
                      <a:pt x="2400" y="14158"/>
                      <a:pt x="2355" y="14126"/>
                      <a:pt x="2306" y="14126"/>
                    </a:cubicBezTo>
                    <a:close/>
                    <a:moveTo>
                      <a:pt x="2795" y="15846"/>
                    </a:moveTo>
                    <a:cubicBezTo>
                      <a:pt x="2784" y="15846"/>
                      <a:pt x="2773" y="15848"/>
                      <a:pt x="2761" y="15851"/>
                    </a:cubicBezTo>
                    <a:cubicBezTo>
                      <a:pt x="2704" y="15868"/>
                      <a:pt x="2670" y="15930"/>
                      <a:pt x="2687" y="15988"/>
                    </a:cubicBezTo>
                    <a:cubicBezTo>
                      <a:pt x="2775" y="16275"/>
                      <a:pt x="2864" y="16561"/>
                      <a:pt x="2956" y="16845"/>
                    </a:cubicBezTo>
                    <a:cubicBezTo>
                      <a:pt x="2974" y="16892"/>
                      <a:pt x="3018" y="16923"/>
                      <a:pt x="3065" y="16923"/>
                    </a:cubicBezTo>
                    <a:cubicBezTo>
                      <a:pt x="3076" y="16923"/>
                      <a:pt x="3089" y="16919"/>
                      <a:pt x="3100" y="16916"/>
                    </a:cubicBezTo>
                    <a:cubicBezTo>
                      <a:pt x="3161" y="16899"/>
                      <a:pt x="3196" y="16834"/>
                      <a:pt x="3175" y="16776"/>
                    </a:cubicBezTo>
                    <a:cubicBezTo>
                      <a:pt x="3083" y="16492"/>
                      <a:pt x="2994" y="16210"/>
                      <a:pt x="2905" y="15926"/>
                    </a:cubicBezTo>
                    <a:cubicBezTo>
                      <a:pt x="2891" y="15876"/>
                      <a:pt x="2845" y="15846"/>
                      <a:pt x="2795" y="15846"/>
                    </a:cubicBezTo>
                    <a:close/>
                    <a:moveTo>
                      <a:pt x="3353" y="17548"/>
                    </a:moveTo>
                    <a:cubicBezTo>
                      <a:pt x="3340" y="17548"/>
                      <a:pt x="3327" y="17550"/>
                      <a:pt x="3314" y="17554"/>
                    </a:cubicBezTo>
                    <a:cubicBezTo>
                      <a:pt x="3257" y="17571"/>
                      <a:pt x="3223" y="17636"/>
                      <a:pt x="3243" y="17694"/>
                    </a:cubicBezTo>
                    <a:cubicBezTo>
                      <a:pt x="3342" y="17978"/>
                      <a:pt x="3445" y="18258"/>
                      <a:pt x="3550" y="18541"/>
                    </a:cubicBezTo>
                    <a:cubicBezTo>
                      <a:pt x="3568" y="18586"/>
                      <a:pt x="3612" y="18613"/>
                      <a:pt x="3656" y="18613"/>
                    </a:cubicBezTo>
                    <a:cubicBezTo>
                      <a:pt x="3670" y="18613"/>
                      <a:pt x="3683" y="18613"/>
                      <a:pt x="3697" y="18606"/>
                    </a:cubicBezTo>
                    <a:cubicBezTo>
                      <a:pt x="3755" y="18586"/>
                      <a:pt x="3785" y="18520"/>
                      <a:pt x="3765" y="18463"/>
                    </a:cubicBezTo>
                    <a:cubicBezTo>
                      <a:pt x="3659" y="18186"/>
                      <a:pt x="3560" y="17902"/>
                      <a:pt x="3462" y="17623"/>
                    </a:cubicBezTo>
                    <a:cubicBezTo>
                      <a:pt x="3446" y="17577"/>
                      <a:pt x="3401" y="17548"/>
                      <a:pt x="3353" y="17548"/>
                    </a:cubicBezTo>
                    <a:close/>
                    <a:moveTo>
                      <a:pt x="3979" y="19227"/>
                    </a:moveTo>
                    <a:cubicBezTo>
                      <a:pt x="3966" y="19227"/>
                      <a:pt x="3952" y="19229"/>
                      <a:pt x="3939" y="19234"/>
                    </a:cubicBezTo>
                    <a:cubicBezTo>
                      <a:pt x="3881" y="19257"/>
                      <a:pt x="3851" y="19323"/>
                      <a:pt x="3875" y="19380"/>
                    </a:cubicBezTo>
                    <a:cubicBezTo>
                      <a:pt x="3984" y="19657"/>
                      <a:pt x="4100" y="19937"/>
                      <a:pt x="4216" y="20210"/>
                    </a:cubicBezTo>
                    <a:cubicBezTo>
                      <a:pt x="4236" y="20255"/>
                      <a:pt x="4277" y="20278"/>
                      <a:pt x="4322" y="20278"/>
                    </a:cubicBezTo>
                    <a:cubicBezTo>
                      <a:pt x="4338" y="20278"/>
                      <a:pt x="4352" y="20278"/>
                      <a:pt x="4366" y="20272"/>
                    </a:cubicBezTo>
                    <a:cubicBezTo>
                      <a:pt x="4424" y="20248"/>
                      <a:pt x="4452" y="20183"/>
                      <a:pt x="4428" y="20125"/>
                    </a:cubicBezTo>
                    <a:cubicBezTo>
                      <a:pt x="4311" y="19851"/>
                      <a:pt x="4199" y="19575"/>
                      <a:pt x="4086" y="19298"/>
                    </a:cubicBezTo>
                    <a:cubicBezTo>
                      <a:pt x="4068" y="19254"/>
                      <a:pt x="4024" y="19227"/>
                      <a:pt x="3979" y="19227"/>
                    </a:cubicBezTo>
                    <a:close/>
                  </a:path>
                </a:pathLst>
              </a:custGeom>
              <a:solidFill>
                <a:srgbClr val="8C52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7" name="Google Shape;328;p23">
                <a:extLst>
                  <a:ext uri="{FF2B5EF4-FFF2-40B4-BE49-F238E27FC236}">
                    <a16:creationId xmlns:a16="http://schemas.microsoft.com/office/drawing/2014/main" id="{AD11CB83-00E1-4CCB-B394-CCAAFF27CF9E}"/>
                  </a:ext>
                </a:extLst>
              </p:cNvPr>
              <p:cNvSpPr/>
              <p:nvPr/>
            </p:nvSpPr>
            <p:spPr>
              <a:xfrm rot="1837076" flipH="1">
                <a:off x="5196376" y="4233672"/>
                <a:ext cx="49650" cy="226202"/>
              </a:xfrm>
              <a:custGeom>
                <a:avLst/>
                <a:gdLst/>
                <a:ahLst/>
                <a:cxnLst/>
                <a:rect l="l" t="t" r="r" b="b"/>
                <a:pathLst>
                  <a:path w="4452" h="20279" extrusionOk="0">
                    <a:moveTo>
                      <a:pt x="123" y="1"/>
                    </a:moveTo>
                    <a:cubicBezTo>
                      <a:pt x="120" y="1"/>
                      <a:pt x="116" y="1"/>
                      <a:pt x="113" y="1"/>
                    </a:cubicBezTo>
                    <a:cubicBezTo>
                      <a:pt x="51" y="5"/>
                      <a:pt x="0" y="56"/>
                      <a:pt x="4" y="118"/>
                    </a:cubicBezTo>
                    <a:cubicBezTo>
                      <a:pt x="21" y="384"/>
                      <a:pt x="37" y="685"/>
                      <a:pt x="58" y="1016"/>
                    </a:cubicBezTo>
                    <a:cubicBezTo>
                      <a:pt x="62" y="1074"/>
                      <a:pt x="113" y="1118"/>
                      <a:pt x="174" y="1118"/>
                    </a:cubicBezTo>
                    <a:lnTo>
                      <a:pt x="181" y="1118"/>
                    </a:lnTo>
                    <a:cubicBezTo>
                      <a:pt x="242" y="1115"/>
                      <a:pt x="290" y="1060"/>
                      <a:pt x="287" y="998"/>
                    </a:cubicBezTo>
                    <a:cubicBezTo>
                      <a:pt x="267" y="671"/>
                      <a:pt x="246" y="370"/>
                      <a:pt x="232" y="107"/>
                    </a:cubicBezTo>
                    <a:cubicBezTo>
                      <a:pt x="229" y="49"/>
                      <a:pt x="180" y="1"/>
                      <a:pt x="123" y="1"/>
                    </a:cubicBezTo>
                    <a:close/>
                    <a:moveTo>
                      <a:pt x="241" y="1786"/>
                    </a:moveTo>
                    <a:cubicBezTo>
                      <a:pt x="237" y="1786"/>
                      <a:pt x="233" y="1786"/>
                      <a:pt x="229" y="1787"/>
                    </a:cubicBezTo>
                    <a:cubicBezTo>
                      <a:pt x="168" y="1794"/>
                      <a:pt x="119" y="1845"/>
                      <a:pt x="123" y="1906"/>
                    </a:cubicBezTo>
                    <a:cubicBezTo>
                      <a:pt x="147" y="2190"/>
                      <a:pt x="174" y="2487"/>
                      <a:pt x="201" y="2801"/>
                    </a:cubicBezTo>
                    <a:cubicBezTo>
                      <a:pt x="209" y="2859"/>
                      <a:pt x="256" y="2903"/>
                      <a:pt x="314" y="2903"/>
                    </a:cubicBezTo>
                    <a:cubicBezTo>
                      <a:pt x="317" y="2903"/>
                      <a:pt x="321" y="2900"/>
                      <a:pt x="324" y="2900"/>
                    </a:cubicBezTo>
                    <a:cubicBezTo>
                      <a:pt x="390" y="2897"/>
                      <a:pt x="434" y="2842"/>
                      <a:pt x="431" y="2780"/>
                    </a:cubicBezTo>
                    <a:cubicBezTo>
                      <a:pt x="399" y="2470"/>
                      <a:pt x="376" y="2172"/>
                      <a:pt x="352" y="1889"/>
                    </a:cubicBezTo>
                    <a:cubicBezTo>
                      <a:pt x="349" y="1831"/>
                      <a:pt x="300" y="1786"/>
                      <a:pt x="241" y="1786"/>
                    </a:cubicBezTo>
                    <a:close/>
                    <a:moveTo>
                      <a:pt x="402" y="3568"/>
                    </a:moveTo>
                    <a:cubicBezTo>
                      <a:pt x="398" y="3568"/>
                      <a:pt x="394" y="3568"/>
                      <a:pt x="390" y="3568"/>
                    </a:cubicBezTo>
                    <a:cubicBezTo>
                      <a:pt x="328" y="3576"/>
                      <a:pt x="283" y="3630"/>
                      <a:pt x="290" y="3691"/>
                    </a:cubicBezTo>
                    <a:cubicBezTo>
                      <a:pt x="317" y="3978"/>
                      <a:pt x="352" y="4276"/>
                      <a:pt x="385" y="4583"/>
                    </a:cubicBezTo>
                    <a:cubicBezTo>
                      <a:pt x="393" y="4638"/>
                      <a:pt x="444" y="4682"/>
                      <a:pt x="499" y="4682"/>
                    </a:cubicBezTo>
                    <a:lnTo>
                      <a:pt x="512" y="4682"/>
                    </a:lnTo>
                    <a:cubicBezTo>
                      <a:pt x="577" y="4674"/>
                      <a:pt x="621" y="4617"/>
                      <a:pt x="615" y="4556"/>
                    </a:cubicBezTo>
                    <a:cubicBezTo>
                      <a:pt x="577" y="4252"/>
                      <a:pt x="546" y="3954"/>
                      <a:pt x="516" y="3668"/>
                    </a:cubicBezTo>
                    <a:cubicBezTo>
                      <a:pt x="509" y="3610"/>
                      <a:pt x="461" y="3568"/>
                      <a:pt x="402" y="3568"/>
                    </a:cubicBezTo>
                    <a:close/>
                    <a:moveTo>
                      <a:pt x="612" y="5346"/>
                    </a:moveTo>
                    <a:cubicBezTo>
                      <a:pt x="606" y="5346"/>
                      <a:pt x="600" y="5346"/>
                      <a:pt x="594" y="5347"/>
                    </a:cubicBezTo>
                    <a:cubicBezTo>
                      <a:pt x="533" y="5354"/>
                      <a:pt x="488" y="5409"/>
                      <a:pt x="495" y="5470"/>
                    </a:cubicBezTo>
                    <a:cubicBezTo>
                      <a:pt x="533" y="5760"/>
                      <a:pt x="570" y="6057"/>
                      <a:pt x="615" y="6358"/>
                    </a:cubicBezTo>
                    <a:cubicBezTo>
                      <a:pt x="621" y="6415"/>
                      <a:pt x="669" y="6456"/>
                      <a:pt x="727" y="6456"/>
                    </a:cubicBezTo>
                    <a:cubicBezTo>
                      <a:pt x="730" y="6456"/>
                      <a:pt x="738" y="6453"/>
                      <a:pt x="741" y="6453"/>
                    </a:cubicBezTo>
                    <a:cubicBezTo>
                      <a:pt x="806" y="6447"/>
                      <a:pt x="847" y="6388"/>
                      <a:pt x="840" y="6327"/>
                    </a:cubicBezTo>
                    <a:cubicBezTo>
                      <a:pt x="799" y="6026"/>
                      <a:pt x="758" y="5733"/>
                      <a:pt x="721" y="5443"/>
                    </a:cubicBezTo>
                    <a:cubicBezTo>
                      <a:pt x="714" y="5387"/>
                      <a:pt x="666" y="5346"/>
                      <a:pt x="612" y="5346"/>
                    </a:cubicBezTo>
                    <a:close/>
                    <a:moveTo>
                      <a:pt x="859" y="7118"/>
                    </a:moveTo>
                    <a:cubicBezTo>
                      <a:pt x="853" y="7118"/>
                      <a:pt x="846" y="7118"/>
                      <a:pt x="840" y="7119"/>
                    </a:cubicBezTo>
                    <a:cubicBezTo>
                      <a:pt x="775" y="7129"/>
                      <a:pt x="734" y="7184"/>
                      <a:pt x="741" y="7245"/>
                    </a:cubicBezTo>
                    <a:cubicBezTo>
                      <a:pt x="785" y="7535"/>
                      <a:pt x="833" y="7833"/>
                      <a:pt x="881" y="8129"/>
                    </a:cubicBezTo>
                    <a:cubicBezTo>
                      <a:pt x="891" y="8184"/>
                      <a:pt x="939" y="8225"/>
                      <a:pt x="993" y="8225"/>
                    </a:cubicBezTo>
                    <a:lnTo>
                      <a:pt x="1014" y="8225"/>
                    </a:lnTo>
                    <a:cubicBezTo>
                      <a:pt x="1075" y="8215"/>
                      <a:pt x="1116" y="8156"/>
                      <a:pt x="1106" y="8095"/>
                    </a:cubicBezTo>
                    <a:cubicBezTo>
                      <a:pt x="1058" y="7798"/>
                      <a:pt x="1011" y="7501"/>
                      <a:pt x="970" y="7211"/>
                    </a:cubicBezTo>
                    <a:cubicBezTo>
                      <a:pt x="960" y="7159"/>
                      <a:pt x="913" y="7118"/>
                      <a:pt x="859" y="7118"/>
                    </a:cubicBezTo>
                    <a:close/>
                    <a:moveTo>
                      <a:pt x="1146" y="8882"/>
                    </a:moveTo>
                    <a:cubicBezTo>
                      <a:pt x="1140" y="8882"/>
                      <a:pt x="1133" y="8883"/>
                      <a:pt x="1127" y="8884"/>
                    </a:cubicBezTo>
                    <a:cubicBezTo>
                      <a:pt x="1065" y="8894"/>
                      <a:pt x="1020" y="8952"/>
                      <a:pt x="1034" y="9013"/>
                    </a:cubicBezTo>
                    <a:cubicBezTo>
                      <a:pt x="1086" y="9303"/>
                      <a:pt x="1140" y="9597"/>
                      <a:pt x="1195" y="9894"/>
                    </a:cubicBezTo>
                    <a:cubicBezTo>
                      <a:pt x="1205" y="9949"/>
                      <a:pt x="1253" y="9987"/>
                      <a:pt x="1307" y="9987"/>
                    </a:cubicBezTo>
                    <a:cubicBezTo>
                      <a:pt x="1315" y="9987"/>
                      <a:pt x="1321" y="9987"/>
                      <a:pt x="1328" y="9983"/>
                    </a:cubicBezTo>
                    <a:cubicBezTo>
                      <a:pt x="1389" y="9973"/>
                      <a:pt x="1430" y="9915"/>
                      <a:pt x="1420" y="9853"/>
                    </a:cubicBezTo>
                    <a:cubicBezTo>
                      <a:pt x="1362" y="9560"/>
                      <a:pt x="1311" y="9266"/>
                      <a:pt x="1260" y="8976"/>
                    </a:cubicBezTo>
                    <a:cubicBezTo>
                      <a:pt x="1247" y="8921"/>
                      <a:pt x="1200" y="8882"/>
                      <a:pt x="1146" y="8882"/>
                    </a:cubicBezTo>
                    <a:close/>
                    <a:moveTo>
                      <a:pt x="1480" y="10640"/>
                    </a:moveTo>
                    <a:cubicBezTo>
                      <a:pt x="1473" y="10640"/>
                      <a:pt x="1465" y="10641"/>
                      <a:pt x="1458" y="10642"/>
                    </a:cubicBezTo>
                    <a:cubicBezTo>
                      <a:pt x="1396" y="10655"/>
                      <a:pt x="1356" y="10713"/>
                      <a:pt x="1369" y="10775"/>
                    </a:cubicBezTo>
                    <a:cubicBezTo>
                      <a:pt x="1427" y="11065"/>
                      <a:pt x="1492" y="11356"/>
                      <a:pt x="1557" y="11652"/>
                    </a:cubicBezTo>
                    <a:cubicBezTo>
                      <a:pt x="1567" y="11704"/>
                      <a:pt x="1614" y="11737"/>
                      <a:pt x="1666" y="11737"/>
                    </a:cubicBezTo>
                    <a:lnTo>
                      <a:pt x="1690" y="11737"/>
                    </a:lnTo>
                    <a:cubicBezTo>
                      <a:pt x="1751" y="11724"/>
                      <a:pt x="1792" y="11666"/>
                      <a:pt x="1778" y="11605"/>
                    </a:cubicBezTo>
                    <a:cubicBezTo>
                      <a:pt x="1714" y="11311"/>
                      <a:pt x="1652" y="11021"/>
                      <a:pt x="1594" y="10731"/>
                    </a:cubicBezTo>
                    <a:cubicBezTo>
                      <a:pt x="1582" y="10676"/>
                      <a:pt x="1535" y="10640"/>
                      <a:pt x="1480" y="10640"/>
                    </a:cubicBezTo>
                    <a:close/>
                    <a:moveTo>
                      <a:pt x="1865" y="12390"/>
                    </a:moveTo>
                    <a:cubicBezTo>
                      <a:pt x="1856" y="12390"/>
                      <a:pt x="1848" y="12391"/>
                      <a:pt x="1840" y="12393"/>
                    </a:cubicBezTo>
                    <a:cubicBezTo>
                      <a:pt x="1778" y="12407"/>
                      <a:pt x="1741" y="12465"/>
                      <a:pt x="1754" y="12526"/>
                    </a:cubicBezTo>
                    <a:cubicBezTo>
                      <a:pt x="1823" y="12816"/>
                      <a:pt x="1891" y="13106"/>
                      <a:pt x="1967" y="13396"/>
                    </a:cubicBezTo>
                    <a:cubicBezTo>
                      <a:pt x="1980" y="13448"/>
                      <a:pt x="2024" y="13482"/>
                      <a:pt x="2076" y="13482"/>
                    </a:cubicBezTo>
                    <a:cubicBezTo>
                      <a:pt x="2085" y="13482"/>
                      <a:pt x="2096" y="13482"/>
                      <a:pt x="2103" y="13478"/>
                    </a:cubicBezTo>
                    <a:cubicBezTo>
                      <a:pt x="2164" y="13465"/>
                      <a:pt x="2202" y="13404"/>
                      <a:pt x="2188" y="13346"/>
                    </a:cubicBezTo>
                    <a:cubicBezTo>
                      <a:pt x="2117" y="13052"/>
                      <a:pt x="2045" y="12765"/>
                      <a:pt x="1977" y="12475"/>
                    </a:cubicBezTo>
                    <a:cubicBezTo>
                      <a:pt x="1964" y="12425"/>
                      <a:pt x="1917" y="12390"/>
                      <a:pt x="1865" y="12390"/>
                    </a:cubicBezTo>
                    <a:close/>
                    <a:moveTo>
                      <a:pt x="2306" y="14126"/>
                    </a:moveTo>
                    <a:cubicBezTo>
                      <a:pt x="2295" y="14126"/>
                      <a:pt x="2285" y="14127"/>
                      <a:pt x="2274" y="14130"/>
                    </a:cubicBezTo>
                    <a:cubicBezTo>
                      <a:pt x="2212" y="14144"/>
                      <a:pt x="2175" y="14206"/>
                      <a:pt x="2192" y="14264"/>
                    </a:cubicBezTo>
                    <a:cubicBezTo>
                      <a:pt x="2270" y="14554"/>
                      <a:pt x="2348" y="14841"/>
                      <a:pt x="2430" y="15131"/>
                    </a:cubicBezTo>
                    <a:cubicBezTo>
                      <a:pt x="2444" y="15178"/>
                      <a:pt x="2492" y="15213"/>
                      <a:pt x="2543" y="15213"/>
                    </a:cubicBezTo>
                    <a:cubicBezTo>
                      <a:pt x="2553" y="15213"/>
                      <a:pt x="2564" y="15209"/>
                      <a:pt x="2574" y="15206"/>
                    </a:cubicBezTo>
                    <a:cubicBezTo>
                      <a:pt x="2632" y="15189"/>
                      <a:pt x="2670" y="15128"/>
                      <a:pt x="2652" y="15069"/>
                    </a:cubicBezTo>
                    <a:cubicBezTo>
                      <a:pt x="2570" y="14783"/>
                      <a:pt x="2489" y="14496"/>
                      <a:pt x="2413" y="14209"/>
                    </a:cubicBezTo>
                    <a:cubicBezTo>
                      <a:pt x="2400" y="14158"/>
                      <a:pt x="2355" y="14126"/>
                      <a:pt x="2306" y="14126"/>
                    </a:cubicBezTo>
                    <a:close/>
                    <a:moveTo>
                      <a:pt x="2795" y="15846"/>
                    </a:moveTo>
                    <a:cubicBezTo>
                      <a:pt x="2784" y="15846"/>
                      <a:pt x="2773" y="15848"/>
                      <a:pt x="2761" y="15851"/>
                    </a:cubicBezTo>
                    <a:cubicBezTo>
                      <a:pt x="2704" y="15868"/>
                      <a:pt x="2670" y="15930"/>
                      <a:pt x="2687" y="15988"/>
                    </a:cubicBezTo>
                    <a:cubicBezTo>
                      <a:pt x="2775" y="16275"/>
                      <a:pt x="2864" y="16561"/>
                      <a:pt x="2956" y="16845"/>
                    </a:cubicBezTo>
                    <a:cubicBezTo>
                      <a:pt x="2974" y="16892"/>
                      <a:pt x="3018" y="16923"/>
                      <a:pt x="3065" y="16923"/>
                    </a:cubicBezTo>
                    <a:cubicBezTo>
                      <a:pt x="3076" y="16923"/>
                      <a:pt x="3089" y="16919"/>
                      <a:pt x="3100" y="16916"/>
                    </a:cubicBezTo>
                    <a:cubicBezTo>
                      <a:pt x="3161" y="16899"/>
                      <a:pt x="3196" y="16834"/>
                      <a:pt x="3175" y="16776"/>
                    </a:cubicBezTo>
                    <a:cubicBezTo>
                      <a:pt x="3083" y="16492"/>
                      <a:pt x="2994" y="16210"/>
                      <a:pt x="2905" y="15926"/>
                    </a:cubicBezTo>
                    <a:cubicBezTo>
                      <a:pt x="2891" y="15876"/>
                      <a:pt x="2845" y="15846"/>
                      <a:pt x="2795" y="15846"/>
                    </a:cubicBezTo>
                    <a:close/>
                    <a:moveTo>
                      <a:pt x="3353" y="17548"/>
                    </a:moveTo>
                    <a:cubicBezTo>
                      <a:pt x="3340" y="17548"/>
                      <a:pt x="3327" y="17550"/>
                      <a:pt x="3314" y="17554"/>
                    </a:cubicBezTo>
                    <a:cubicBezTo>
                      <a:pt x="3257" y="17571"/>
                      <a:pt x="3223" y="17636"/>
                      <a:pt x="3243" y="17694"/>
                    </a:cubicBezTo>
                    <a:cubicBezTo>
                      <a:pt x="3342" y="17978"/>
                      <a:pt x="3445" y="18258"/>
                      <a:pt x="3550" y="18541"/>
                    </a:cubicBezTo>
                    <a:cubicBezTo>
                      <a:pt x="3568" y="18586"/>
                      <a:pt x="3612" y="18613"/>
                      <a:pt x="3656" y="18613"/>
                    </a:cubicBezTo>
                    <a:cubicBezTo>
                      <a:pt x="3670" y="18613"/>
                      <a:pt x="3683" y="18613"/>
                      <a:pt x="3697" y="18606"/>
                    </a:cubicBezTo>
                    <a:cubicBezTo>
                      <a:pt x="3755" y="18586"/>
                      <a:pt x="3785" y="18520"/>
                      <a:pt x="3765" y="18463"/>
                    </a:cubicBezTo>
                    <a:cubicBezTo>
                      <a:pt x="3659" y="18186"/>
                      <a:pt x="3560" y="17902"/>
                      <a:pt x="3462" y="17623"/>
                    </a:cubicBezTo>
                    <a:cubicBezTo>
                      <a:pt x="3446" y="17577"/>
                      <a:pt x="3401" y="17548"/>
                      <a:pt x="3353" y="17548"/>
                    </a:cubicBezTo>
                    <a:close/>
                    <a:moveTo>
                      <a:pt x="3979" y="19227"/>
                    </a:moveTo>
                    <a:cubicBezTo>
                      <a:pt x="3966" y="19227"/>
                      <a:pt x="3952" y="19229"/>
                      <a:pt x="3939" y="19234"/>
                    </a:cubicBezTo>
                    <a:cubicBezTo>
                      <a:pt x="3881" y="19257"/>
                      <a:pt x="3851" y="19323"/>
                      <a:pt x="3875" y="19380"/>
                    </a:cubicBezTo>
                    <a:cubicBezTo>
                      <a:pt x="3984" y="19657"/>
                      <a:pt x="4100" y="19937"/>
                      <a:pt x="4216" y="20210"/>
                    </a:cubicBezTo>
                    <a:cubicBezTo>
                      <a:pt x="4236" y="20255"/>
                      <a:pt x="4277" y="20278"/>
                      <a:pt x="4322" y="20278"/>
                    </a:cubicBezTo>
                    <a:cubicBezTo>
                      <a:pt x="4338" y="20278"/>
                      <a:pt x="4352" y="20278"/>
                      <a:pt x="4366" y="20272"/>
                    </a:cubicBezTo>
                    <a:cubicBezTo>
                      <a:pt x="4424" y="20248"/>
                      <a:pt x="4452" y="20183"/>
                      <a:pt x="4428" y="20125"/>
                    </a:cubicBezTo>
                    <a:cubicBezTo>
                      <a:pt x="4311" y="19851"/>
                      <a:pt x="4199" y="19575"/>
                      <a:pt x="4086" y="19298"/>
                    </a:cubicBezTo>
                    <a:cubicBezTo>
                      <a:pt x="4068" y="19254"/>
                      <a:pt x="4024" y="19227"/>
                      <a:pt x="3979" y="19227"/>
                    </a:cubicBezTo>
                    <a:close/>
                  </a:path>
                </a:pathLst>
              </a:custGeom>
              <a:solidFill>
                <a:srgbClr val="8C5245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8" name="Google Shape;329;p23">
                <a:extLst>
                  <a:ext uri="{FF2B5EF4-FFF2-40B4-BE49-F238E27FC236}">
                    <a16:creationId xmlns:a16="http://schemas.microsoft.com/office/drawing/2014/main" id="{AFF27589-D3FC-47BC-A7C1-19EBD27B9DF3}"/>
                  </a:ext>
                </a:extLst>
              </p:cNvPr>
              <p:cNvSpPr/>
              <p:nvPr/>
            </p:nvSpPr>
            <p:spPr>
              <a:xfrm flipH="1">
                <a:off x="5479510" y="3620364"/>
                <a:ext cx="29258" cy="15696"/>
              </a:xfrm>
              <a:custGeom>
                <a:avLst/>
                <a:gdLst/>
                <a:ahLst/>
                <a:cxnLst/>
                <a:rect l="l" t="t" r="r" b="b"/>
                <a:pathLst>
                  <a:path w="932" h="500" extrusionOk="0">
                    <a:moveTo>
                      <a:pt x="128" y="0"/>
                    </a:moveTo>
                    <a:cubicBezTo>
                      <a:pt x="95" y="0"/>
                      <a:pt x="63" y="13"/>
                      <a:pt x="41" y="39"/>
                    </a:cubicBezTo>
                    <a:cubicBezTo>
                      <a:pt x="0" y="87"/>
                      <a:pt x="7" y="155"/>
                      <a:pt x="55" y="196"/>
                    </a:cubicBezTo>
                    <a:cubicBezTo>
                      <a:pt x="92" y="230"/>
                      <a:pt x="420" y="499"/>
                      <a:pt x="741" y="499"/>
                    </a:cubicBezTo>
                    <a:cubicBezTo>
                      <a:pt x="768" y="499"/>
                      <a:pt x="799" y="496"/>
                      <a:pt x="826" y="493"/>
                    </a:cubicBezTo>
                    <a:cubicBezTo>
                      <a:pt x="887" y="482"/>
                      <a:pt x="932" y="424"/>
                      <a:pt x="919" y="363"/>
                    </a:cubicBezTo>
                    <a:cubicBezTo>
                      <a:pt x="909" y="308"/>
                      <a:pt x="862" y="269"/>
                      <a:pt x="808" y="269"/>
                    </a:cubicBezTo>
                    <a:cubicBezTo>
                      <a:pt x="801" y="269"/>
                      <a:pt x="795" y="270"/>
                      <a:pt x="788" y="271"/>
                    </a:cubicBezTo>
                    <a:cubicBezTo>
                      <a:pt x="772" y="274"/>
                      <a:pt x="756" y="275"/>
                      <a:pt x="739" y="275"/>
                    </a:cubicBezTo>
                    <a:cubicBezTo>
                      <a:pt x="540" y="275"/>
                      <a:pt x="290" y="101"/>
                      <a:pt x="205" y="28"/>
                    </a:cubicBezTo>
                    <a:cubicBezTo>
                      <a:pt x="183" y="10"/>
                      <a:pt x="155" y="0"/>
                      <a:pt x="128" y="0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89" name="Google Shape;330;p23">
                <a:extLst>
                  <a:ext uri="{FF2B5EF4-FFF2-40B4-BE49-F238E27FC236}">
                    <a16:creationId xmlns:a16="http://schemas.microsoft.com/office/drawing/2014/main" id="{0CDBDE98-CF4E-43CE-8DE6-1879D0615E1A}"/>
                  </a:ext>
                </a:extLst>
              </p:cNvPr>
              <p:cNvSpPr/>
              <p:nvPr/>
            </p:nvSpPr>
            <p:spPr>
              <a:xfrm rot="-1943700">
                <a:off x="5385487" y="3839034"/>
                <a:ext cx="173027" cy="181771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  <p:grpSp>
          <p:nvGrpSpPr>
            <p:cNvPr id="227" name="Google Shape;331;p23">
              <a:extLst>
                <a:ext uri="{FF2B5EF4-FFF2-40B4-BE49-F238E27FC236}">
                  <a16:creationId xmlns:a16="http://schemas.microsoft.com/office/drawing/2014/main" id="{E1D60F72-F126-43EF-BD89-E2A23327D86F}"/>
                </a:ext>
              </a:extLst>
            </p:cNvPr>
            <p:cNvGrpSpPr/>
            <p:nvPr/>
          </p:nvGrpSpPr>
          <p:grpSpPr>
            <a:xfrm>
              <a:off x="4138073" y="3540977"/>
              <a:ext cx="856417" cy="1215324"/>
              <a:chOff x="4598640" y="4070171"/>
              <a:chExt cx="483633" cy="686430"/>
            </a:xfrm>
          </p:grpSpPr>
          <p:sp>
            <p:nvSpPr>
              <p:cNvPr id="228" name="Google Shape;332;p23">
                <a:extLst>
                  <a:ext uri="{FF2B5EF4-FFF2-40B4-BE49-F238E27FC236}">
                    <a16:creationId xmlns:a16="http://schemas.microsoft.com/office/drawing/2014/main" id="{592CE62F-500C-4BED-9841-A61EBBAD0765}"/>
                  </a:ext>
                </a:extLst>
              </p:cNvPr>
              <p:cNvSpPr/>
              <p:nvPr/>
            </p:nvSpPr>
            <p:spPr>
              <a:xfrm flipH="1">
                <a:off x="4635663" y="4378790"/>
                <a:ext cx="117684" cy="107131"/>
              </a:xfrm>
              <a:custGeom>
                <a:avLst/>
                <a:gdLst/>
                <a:ahLst/>
                <a:cxnLst/>
                <a:rect l="l" t="t" r="r" b="b"/>
                <a:pathLst>
                  <a:path w="2063" h="1878" extrusionOk="0">
                    <a:moveTo>
                      <a:pt x="1032" y="1"/>
                    </a:moveTo>
                    <a:cubicBezTo>
                      <a:pt x="369" y="1"/>
                      <a:pt x="123" y="885"/>
                      <a:pt x="35" y="1438"/>
                    </a:cubicBezTo>
                    <a:cubicBezTo>
                      <a:pt x="0" y="1669"/>
                      <a:pt x="178" y="1878"/>
                      <a:pt x="413" y="1878"/>
                    </a:cubicBezTo>
                    <a:lnTo>
                      <a:pt x="1650" y="1878"/>
                    </a:lnTo>
                    <a:cubicBezTo>
                      <a:pt x="1881" y="1878"/>
                      <a:pt x="2062" y="1669"/>
                      <a:pt x="2025" y="1438"/>
                    </a:cubicBezTo>
                    <a:cubicBezTo>
                      <a:pt x="1936" y="885"/>
                      <a:pt x="1691" y="1"/>
                      <a:pt x="1032" y="1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29" name="Google Shape;333;p23">
                <a:extLst>
                  <a:ext uri="{FF2B5EF4-FFF2-40B4-BE49-F238E27FC236}">
                    <a16:creationId xmlns:a16="http://schemas.microsoft.com/office/drawing/2014/main" id="{DD34C07A-F095-4961-B308-41000FD0F6D8}"/>
                  </a:ext>
                </a:extLst>
              </p:cNvPr>
              <p:cNvSpPr/>
              <p:nvPr/>
            </p:nvSpPr>
            <p:spPr>
              <a:xfrm flipH="1">
                <a:off x="4734579" y="4308909"/>
                <a:ext cx="63548" cy="232401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4074" extrusionOk="0">
                    <a:moveTo>
                      <a:pt x="274" y="0"/>
                    </a:moveTo>
                    <a:cubicBezTo>
                      <a:pt x="194" y="0"/>
                      <a:pt x="114" y="49"/>
                      <a:pt x="106" y="153"/>
                    </a:cubicBezTo>
                    <a:cubicBezTo>
                      <a:pt x="1" y="1516"/>
                      <a:pt x="301" y="2700"/>
                      <a:pt x="758" y="3977"/>
                    </a:cubicBezTo>
                    <a:cubicBezTo>
                      <a:pt x="782" y="4045"/>
                      <a:pt x="832" y="4074"/>
                      <a:pt x="886" y="4074"/>
                    </a:cubicBezTo>
                    <a:cubicBezTo>
                      <a:pt x="993" y="4074"/>
                      <a:pt x="1113" y="3960"/>
                      <a:pt x="1066" y="3823"/>
                    </a:cubicBezTo>
                    <a:cubicBezTo>
                      <a:pt x="629" y="2601"/>
                      <a:pt x="349" y="1489"/>
                      <a:pt x="448" y="181"/>
                    </a:cubicBezTo>
                    <a:cubicBezTo>
                      <a:pt x="457" y="63"/>
                      <a:pt x="365" y="0"/>
                      <a:pt x="274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0" name="Google Shape;334;p23">
                <a:extLst>
                  <a:ext uri="{FF2B5EF4-FFF2-40B4-BE49-F238E27FC236}">
                    <a16:creationId xmlns:a16="http://schemas.microsoft.com/office/drawing/2014/main" id="{8DCEB5BB-712B-466A-A87E-34D81050F623}"/>
                  </a:ext>
                </a:extLst>
              </p:cNvPr>
              <p:cNvSpPr/>
              <p:nvPr/>
            </p:nvSpPr>
            <p:spPr>
              <a:xfrm flipH="1">
                <a:off x="4675026" y="4070171"/>
                <a:ext cx="236052" cy="251397"/>
              </a:xfrm>
              <a:custGeom>
                <a:avLst/>
                <a:gdLst/>
                <a:ahLst/>
                <a:cxnLst/>
                <a:rect l="l" t="t" r="r" b="b"/>
                <a:pathLst>
                  <a:path w="4138" h="4407" extrusionOk="0">
                    <a:moveTo>
                      <a:pt x="2018" y="0"/>
                    </a:moveTo>
                    <a:cubicBezTo>
                      <a:pt x="188" y="0"/>
                      <a:pt x="0" y="2765"/>
                      <a:pt x="0" y="3915"/>
                    </a:cubicBezTo>
                    <a:cubicBezTo>
                      <a:pt x="0" y="4185"/>
                      <a:pt x="222" y="4404"/>
                      <a:pt x="492" y="4404"/>
                    </a:cubicBezTo>
                    <a:cubicBezTo>
                      <a:pt x="728" y="4402"/>
                      <a:pt x="1034" y="4402"/>
                      <a:pt x="1368" y="4402"/>
                    </a:cubicBezTo>
                    <a:cubicBezTo>
                      <a:pt x="2149" y="4402"/>
                      <a:pt x="3085" y="4405"/>
                      <a:pt x="3643" y="4407"/>
                    </a:cubicBezTo>
                    <a:cubicBezTo>
                      <a:pt x="3920" y="4407"/>
                      <a:pt x="4138" y="4182"/>
                      <a:pt x="4131" y="3905"/>
                    </a:cubicBezTo>
                    <a:cubicBezTo>
                      <a:pt x="4104" y="2745"/>
                      <a:pt x="3841" y="0"/>
                      <a:pt x="2018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1" name="Google Shape;335;p23">
                <a:extLst>
                  <a:ext uri="{FF2B5EF4-FFF2-40B4-BE49-F238E27FC236}">
                    <a16:creationId xmlns:a16="http://schemas.microsoft.com/office/drawing/2014/main" id="{27B7E276-207E-4236-9E70-D6FA81E57CD2}"/>
                  </a:ext>
                </a:extLst>
              </p:cNvPr>
              <p:cNvSpPr/>
              <p:nvPr/>
            </p:nvSpPr>
            <p:spPr>
              <a:xfrm flipH="1">
                <a:off x="4639369" y="4222313"/>
                <a:ext cx="38220" cy="362863"/>
              </a:xfrm>
              <a:custGeom>
                <a:avLst/>
                <a:gdLst/>
                <a:ahLst/>
                <a:cxnLst/>
                <a:rect l="l" t="t" r="r" b="b"/>
                <a:pathLst>
                  <a:path w="670" h="6361" extrusionOk="0">
                    <a:moveTo>
                      <a:pt x="278" y="0"/>
                    </a:moveTo>
                    <a:cubicBezTo>
                      <a:pt x="178" y="0"/>
                      <a:pt x="68" y="85"/>
                      <a:pt x="93" y="214"/>
                    </a:cubicBezTo>
                    <a:cubicBezTo>
                      <a:pt x="284" y="1241"/>
                      <a:pt x="325" y="2265"/>
                      <a:pt x="229" y="3303"/>
                    </a:cubicBezTo>
                    <a:cubicBezTo>
                      <a:pt x="141" y="4269"/>
                      <a:pt x="0" y="5225"/>
                      <a:pt x="96" y="6198"/>
                    </a:cubicBezTo>
                    <a:cubicBezTo>
                      <a:pt x="107" y="6306"/>
                      <a:pt x="199" y="6360"/>
                      <a:pt x="285" y="6360"/>
                    </a:cubicBezTo>
                    <a:cubicBezTo>
                      <a:pt x="370" y="6360"/>
                      <a:pt x="449" y="6307"/>
                      <a:pt x="437" y="6198"/>
                    </a:cubicBezTo>
                    <a:cubicBezTo>
                      <a:pt x="335" y="5150"/>
                      <a:pt x="509" y="4129"/>
                      <a:pt x="591" y="3089"/>
                    </a:cubicBezTo>
                    <a:cubicBezTo>
                      <a:pt x="670" y="2091"/>
                      <a:pt x="608" y="1105"/>
                      <a:pt x="424" y="125"/>
                    </a:cubicBezTo>
                    <a:cubicBezTo>
                      <a:pt x="408" y="38"/>
                      <a:pt x="345" y="0"/>
                      <a:pt x="278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2" name="Google Shape;336;p23">
                <a:extLst>
                  <a:ext uri="{FF2B5EF4-FFF2-40B4-BE49-F238E27FC236}">
                    <a16:creationId xmlns:a16="http://schemas.microsoft.com/office/drawing/2014/main" id="{09D2A949-EE86-4C87-89C8-47A0484EA263}"/>
                  </a:ext>
                </a:extLst>
              </p:cNvPr>
              <p:cNvSpPr/>
              <p:nvPr/>
            </p:nvSpPr>
            <p:spPr>
              <a:xfrm flipH="1">
                <a:off x="4598640" y="4103372"/>
                <a:ext cx="132687" cy="142099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2491" extrusionOk="0">
                    <a:moveTo>
                      <a:pt x="1079" y="1"/>
                    </a:moveTo>
                    <a:cubicBezTo>
                      <a:pt x="151" y="1"/>
                      <a:pt x="17" y="1527"/>
                      <a:pt x="4" y="2166"/>
                    </a:cubicBezTo>
                    <a:cubicBezTo>
                      <a:pt x="0" y="2319"/>
                      <a:pt x="117" y="2445"/>
                      <a:pt x="270" y="2453"/>
                    </a:cubicBezTo>
                    <a:lnTo>
                      <a:pt x="1110" y="2490"/>
                    </a:lnTo>
                    <a:cubicBezTo>
                      <a:pt x="1557" y="2480"/>
                      <a:pt x="1847" y="2480"/>
                      <a:pt x="2035" y="2480"/>
                    </a:cubicBezTo>
                    <a:cubicBezTo>
                      <a:pt x="2036" y="2480"/>
                      <a:pt x="2038" y="2480"/>
                      <a:pt x="2040" y="2480"/>
                    </a:cubicBezTo>
                    <a:cubicBezTo>
                      <a:pt x="2198" y="2480"/>
                      <a:pt x="2325" y="2341"/>
                      <a:pt x="2315" y="2183"/>
                    </a:cubicBezTo>
                    <a:cubicBezTo>
                      <a:pt x="2264" y="1524"/>
                      <a:pt x="2048" y="36"/>
                      <a:pt x="1110" y="1"/>
                    </a:cubicBezTo>
                    <a:cubicBezTo>
                      <a:pt x="1099" y="1"/>
                      <a:pt x="1089" y="1"/>
                      <a:pt x="1079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3" name="Google Shape;337;p23">
                <a:extLst>
                  <a:ext uri="{FF2B5EF4-FFF2-40B4-BE49-F238E27FC236}">
                    <a16:creationId xmlns:a16="http://schemas.microsoft.com/office/drawing/2014/main" id="{B3DA5D35-33CC-4605-92CD-7A5ED01FC3E5}"/>
                  </a:ext>
                </a:extLst>
              </p:cNvPr>
              <p:cNvSpPr/>
              <p:nvPr/>
            </p:nvSpPr>
            <p:spPr>
              <a:xfrm flipH="1">
                <a:off x="4782497" y="4318207"/>
                <a:ext cx="20593" cy="247290"/>
              </a:xfrm>
              <a:custGeom>
                <a:avLst/>
                <a:gdLst/>
                <a:ahLst/>
                <a:cxnLst/>
                <a:rect l="l" t="t" r="r" b="b"/>
                <a:pathLst>
                  <a:path w="361" h="4335" extrusionOk="0">
                    <a:moveTo>
                      <a:pt x="172" y="1"/>
                    </a:moveTo>
                    <a:cubicBezTo>
                      <a:pt x="86" y="1"/>
                      <a:pt x="1" y="55"/>
                      <a:pt x="2" y="165"/>
                    </a:cubicBezTo>
                    <a:cubicBezTo>
                      <a:pt x="6" y="1499"/>
                      <a:pt x="12" y="2834"/>
                      <a:pt x="15" y="4168"/>
                    </a:cubicBezTo>
                    <a:cubicBezTo>
                      <a:pt x="18" y="4279"/>
                      <a:pt x="104" y="4335"/>
                      <a:pt x="189" y="4335"/>
                    </a:cubicBezTo>
                    <a:cubicBezTo>
                      <a:pt x="275" y="4335"/>
                      <a:pt x="360" y="4279"/>
                      <a:pt x="360" y="4168"/>
                    </a:cubicBezTo>
                    <a:cubicBezTo>
                      <a:pt x="354" y="2834"/>
                      <a:pt x="351" y="1499"/>
                      <a:pt x="343" y="165"/>
                    </a:cubicBezTo>
                    <a:cubicBezTo>
                      <a:pt x="343" y="55"/>
                      <a:pt x="257" y="1"/>
                      <a:pt x="172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4" name="Google Shape;338;p23">
                <a:extLst>
                  <a:ext uri="{FF2B5EF4-FFF2-40B4-BE49-F238E27FC236}">
                    <a16:creationId xmlns:a16="http://schemas.microsoft.com/office/drawing/2014/main" id="{DCA00ECF-642A-403B-B599-5D46A374AD15}"/>
                  </a:ext>
                </a:extLst>
              </p:cNvPr>
              <p:cNvSpPr/>
              <p:nvPr/>
            </p:nvSpPr>
            <p:spPr>
              <a:xfrm flipH="1">
                <a:off x="4722715" y="4179186"/>
                <a:ext cx="146492" cy="172789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3029" extrusionOk="0">
                    <a:moveTo>
                      <a:pt x="1284" y="0"/>
                    </a:moveTo>
                    <a:cubicBezTo>
                      <a:pt x="232" y="0"/>
                      <a:pt x="41" y="1789"/>
                      <a:pt x="7" y="2619"/>
                    </a:cubicBezTo>
                    <a:cubicBezTo>
                      <a:pt x="0" y="2841"/>
                      <a:pt x="178" y="3029"/>
                      <a:pt x="404" y="3029"/>
                    </a:cubicBezTo>
                    <a:lnTo>
                      <a:pt x="2162" y="3029"/>
                    </a:lnTo>
                    <a:cubicBezTo>
                      <a:pt x="2387" y="3029"/>
                      <a:pt x="2567" y="2841"/>
                      <a:pt x="2557" y="2619"/>
                    </a:cubicBezTo>
                    <a:cubicBezTo>
                      <a:pt x="2523" y="1789"/>
                      <a:pt x="2332" y="0"/>
                      <a:pt x="1284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5" name="Google Shape;339;p23">
                <a:extLst>
                  <a:ext uri="{FF2B5EF4-FFF2-40B4-BE49-F238E27FC236}">
                    <a16:creationId xmlns:a16="http://schemas.microsoft.com/office/drawing/2014/main" id="{C76CCB92-C2D4-4650-9A19-9AA3C58AE61E}"/>
                  </a:ext>
                </a:extLst>
              </p:cNvPr>
              <p:cNvSpPr/>
              <p:nvPr/>
            </p:nvSpPr>
            <p:spPr>
              <a:xfrm flipH="1">
                <a:off x="4675366" y="4456715"/>
                <a:ext cx="54877" cy="88363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549" extrusionOk="0">
                    <a:moveTo>
                      <a:pt x="713" y="0"/>
                    </a:moveTo>
                    <a:cubicBezTo>
                      <a:pt x="611" y="0"/>
                      <a:pt x="502" y="85"/>
                      <a:pt x="531" y="215"/>
                    </a:cubicBezTo>
                    <a:cubicBezTo>
                      <a:pt x="572" y="399"/>
                      <a:pt x="432" y="642"/>
                      <a:pt x="357" y="798"/>
                    </a:cubicBezTo>
                    <a:cubicBezTo>
                      <a:pt x="279" y="970"/>
                      <a:pt x="183" y="1133"/>
                      <a:pt x="84" y="1294"/>
                    </a:cubicBezTo>
                    <a:cubicBezTo>
                      <a:pt x="0" y="1425"/>
                      <a:pt x="119" y="1548"/>
                      <a:pt x="238" y="1548"/>
                    </a:cubicBezTo>
                    <a:cubicBezTo>
                      <a:pt x="290" y="1548"/>
                      <a:pt x="342" y="1525"/>
                      <a:pt x="377" y="1468"/>
                    </a:cubicBezTo>
                    <a:cubicBezTo>
                      <a:pt x="606" y="1110"/>
                      <a:pt x="961" y="570"/>
                      <a:pt x="862" y="122"/>
                    </a:cubicBezTo>
                    <a:cubicBezTo>
                      <a:pt x="843" y="37"/>
                      <a:pt x="779" y="0"/>
                      <a:pt x="713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6" name="Google Shape;340;p23">
                <a:extLst>
                  <a:ext uri="{FF2B5EF4-FFF2-40B4-BE49-F238E27FC236}">
                    <a16:creationId xmlns:a16="http://schemas.microsoft.com/office/drawing/2014/main" id="{3156650E-BC78-45E8-98BD-C593C2F29A22}"/>
                  </a:ext>
                </a:extLst>
              </p:cNvPr>
              <p:cNvSpPr/>
              <p:nvPr/>
            </p:nvSpPr>
            <p:spPr>
              <a:xfrm flipH="1">
                <a:off x="4749016" y="4489573"/>
                <a:ext cx="333257" cy="267028"/>
              </a:xfrm>
              <a:custGeom>
                <a:avLst/>
                <a:gdLst/>
                <a:ahLst/>
                <a:cxnLst/>
                <a:rect l="l" t="t" r="r" b="b"/>
                <a:pathLst>
                  <a:path w="5842" h="4681" extrusionOk="0">
                    <a:moveTo>
                      <a:pt x="279" y="0"/>
                    </a:moveTo>
                    <a:cubicBezTo>
                      <a:pt x="77" y="0"/>
                      <a:pt x="1" y="111"/>
                      <a:pt x="104" y="359"/>
                    </a:cubicBezTo>
                    <a:cubicBezTo>
                      <a:pt x="687" y="1766"/>
                      <a:pt x="5739" y="4630"/>
                      <a:pt x="5774" y="4681"/>
                    </a:cubicBezTo>
                    <a:lnTo>
                      <a:pt x="5842" y="4548"/>
                    </a:lnTo>
                    <a:cubicBezTo>
                      <a:pt x="4872" y="2401"/>
                      <a:pt x="1218" y="0"/>
                      <a:pt x="279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7" name="Google Shape;341;p23">
                <a:extLst>
                  <a:ext uri="{FF2B5EF4-FFF2-40B4-BE49-F238E27FC236}">
                    <a16:creationId xmlns:a16="http://schemas.microsoft.com/office/drawing/2014/main" id="{59AC4A48-EB31-45A8-BA51-7C01563900D7}"/>
                  </a:ext>
                </a:extLst>
              </p:cNvPr>
              <p:cNvSpPr/>
              <p:nvPr/>
            </p:nvSpPr>
            <p:spPr>
              <a:xfrm flipH="1">
                <a:off x="4768297" y="4503207"/>
                <a:ext cx="299886" cy="228522"/>
              </a:xfrm>
              <a:custGeom>
                <a:avLst/>
                <a:gdLst/>
                <a:ahLst/>
                <a:cxnLst/>
                <a:rect l="l" t="t" r="r" b="b"/>
                <a:pathLst>
                  <a:path w="5257" h="4006" extrusionOk="0">
                    <a:moveTo>
                      <a:pt x="0" y="0"/>
                    </a:moveTo>
                    <a:cubicBezTo>
                      <a:pt x="211" y="178"/>
                      <a:pt x="427" y="349"/>
                      <a:pt x="641" y="526"/>
                    </a:cubicBezTo>
                    <a:lnTo>
                      <a:pt x="1167" y="943"/>
                    </a:lnTo>
                    <a:cubicBezTo>
                      <a:pt x="1106" y="953"/>
                      <a:pt x="1048" y="960"/>
                      <a:pt x="986" y="974"/>
                    </a:cubicBezTo>
                    <a:cubicBezTo>
                      <a:pt x="904" y="994"/>
                      <a:pt x="823" y="1015"/>
                      <a:pt x="741" y="1045"/>
                    </a:cubicBezTo>
                    <a:cubicBezTo>
                      <a:pt x="826" y="1059"/>
                      <a:pt x="911" y="1062"/>
                      <a:pt x="996" y="1062"/>
                    </a:cubicBezTo>
                    <a:cubicBezTo>
                      <a:pt x="1082" y="1062"/>
                      <a:pt x="1164" y="1056"/>
                      <a:pt x="1249" y="1045"/>
                    </a:cubicBezTo>
                    <a:lnTo>
                      <a:pt x="1294" y="1042"/>
                    </a:lnTo>
                    <a:cubicBezTo>
                      <a:pt x="1498" y="1206"/>
                      <a:pt x="1707" y="1366"/>
                      <a:pt x="1911" y="1524"/>
                    </a:cubicBezTo>
                    <a:cubicBezTo>
                      <a:pt x="1881" y="1537"/>
                      <a:pt x="1850" y="1547"/>
                      <a:pt x="1820" y="1560"/>
                    </a:cubicBezTo>
                    <a:cubicBezTo>
                      <a:pt x="1744" y="1588"/>
                      <a:pt x="1672" y="1622"/>
                      <a:pt x="1604" y="1670"/>
                    </a:cubicBezTo>
                    <a:cubicBezTo>
                      <a:pt x="1614" y="1671"/>
                      <a:pt x="1624" y="1671"/>
                      <a:pt x="1634" y="1671"/>
                    </a:cubicBezTo>
                    <a:cubicBezTo>
                      <a:pt x="1706" y="1671"/>
                      <a:pt x="1774" y="1661"/>
                      <a:pt x="1843" y="1650"/>
                    </a:cubicBezTo>
                    <a:cubicBezTo>
                      <a:pt x="1905" y="1639"/>
                      <a:pt x="1963" y="1622"/>
                      <a:pt x="2020" y="1609"/>
                    </a:cubicBezTo>
                    <a:cubicBezTo>
                      <a:pt x="2212" y="1755"/>
                      <a:pt x="2403" y="1902"/>
                      <a:pt x="2594" y="2049"/>
                    </a:cubicBezTo>
                    <a:cubicBezTo>
                      <a:pt x="2625" y="2072"/>
                      <a:pt x="2659" y="2097"/>
                      <a:pt x="2690" y="2124"/>
                    </a:cubicBezTo>
                    <a:cubicBezTo>
                      <a:pt x="2598" y="2162"/>
                      <a:pt x="2509" y="2203"/>
                      <a:pt x="2423" y="2261"/>
                    </a:cubicBezTo>
                    <a:cubicBezTo>
                      <a:pt x="2553" y="2257"/>
                      <a:pt x="2672" y="2230"/>
                      <a:pt x="2792" y="2199"/>
                    </a:cubicBezTo>
                    <a:cubicBezTo>
                      <a:pt x="3035" y="2384"/>
                      <a:pt x="3280" y="2564"/>
                      <a:pt x="3523" y="2745"/>
                    </a:cubicBezTo>
                    <a:cubicBezTo>
                      <a:pt x="3403" y="2779"/>
                      <a:pt x="3284" y="2817"/>
                      <a:pt x="3167" y="2875"/>
                    </a:cubicBezTo>
                    <a:cubicBezTo>
                      <a:pt x="3196" y="2877"/>
                      <a:pt x="3223" y="2878"/>
                      <a:pt x="3251" y="2878"/>
                    </a:cubicBezTo>
                    <a:cubicBezTo>
                      <a:pt x="3384" y="2878"/>
                      <a:pt x="3512" y="2859"/>
                      <a:pt x="3638" y="2834"/>
                    </a:cubicBezTo>
                    <a:cubicBezTo>
                      <a:pt x="3731" y="2902"/>
                      <a:pt x="3823" y="2970"/>
                      <a:pt x="3915" y="3039"/>
                    </a:cubicBezTo>
                    <a:cubicBezTo>
                      <a:pt x="4041" y="3131"/>
                      <a:pt x="4164" y="3223"/>
                      <a:pt x="4291" y="3312"/>
                    </a:cubicBezTo>
                    <a:cubicBezTo>
                      <a:pt x="4232" y="3332"/>
                      <a:pt x="4178" y="3356"/>
                      <a:pt x="4123" y="3387"/>
                    </a:cubicBezTo>
                    <a:cubicBezTo>
                      <a:pt x="4170" y="3394"/>
                      <a:pt x="4215" y="3396"/>
                      <a:pt x="4259" y="3396"/>
                    </a:cubicBezTo>
                    <a:cubicBezTo>
                      <a:pt x="4304" y="3396"/>
                      <a:pt x="4347" y="3394"/>
                      <a:pt x="4390" y="3391"/>
                    </a:cubicBezTo>
                    <a:lnTo>
                      <a:pt x="4393" y="3391"/>
                    </a:lnTo>
                    <a:cubicBezTo>
                      <a:pt x="4680" y="3599"/>
                      <a:pt x="4966" y="3804"/>
                      <a:pt x="5256" y="4005"/>
                    </a:cubicBezTo>
                    <a:lnTo>
                      <a:pt x="4615" y="3482"/>
                    </a:lnTo>
                    <a:lnTo>
                      <a:pt x="4434" y="3336"/>
                    </a:lnTo>
                    <a:lnTo>
                      <a:pt x="4431" y="3329"/>
                    </a:lnTo>
                    <a:cubicBezTo>
                      <a:pt x="4424" y="3244"/>
                      <a:pt x="4410" y="3158"/>
                      <a:pt x="4386" y="3076"/>
                    </a:cubicBezTo>
                    <a:cubicBezTo>
                      <a:pt x="4363" y="2991"/>
                      <a:pt x="4335" y="2909"/>
                      <a:pt x="4291" y="2827"/>
                    </a:cubicBezTo>
                    <a:cubicBezTo>
                      <a:pt x="4273" y="2920"/>
                      <a:pt x="4277" y="3008"/>
                      <a:pt x="4284" y="3093"/>
                    </a:cubicBezTo>
                    <a:cubicBezTo>
                      <a:pt x="4291" y="3142"/>
                      <a:pt x="4298" y="3189"/>
                      <a:pt x="4304" y="3237"/>
                    </a:cubicBezTo>
                    <a:lnTo>
                      <a:pt x="3966" y="2970"/>
                    </a:lnTo>
                    <a:cubicBezTo>
                      <a:pt x="3878" y="2899"/>
                      <a:pt x="3786" y="2830"/>
                      <a:pt x="3697" y="2759"/>
                    </a:cubicBezTo>
                    <a:cubicBezTo>
                      <a:pt x="3687" y="2677"/>
                      <a:pt x="3676" y="2595"/>
                      <a:pt x="3659" y="2513"/>
                    </a:cubicBezTo>
                    <a:cubicBezTo>
                      <a:pt x="3638" y="2431"/>
                      <a:pt x="3618" y="2346"/>
                      <a:pt x="3584" y="2264"/>
                    </a:cubicBezTo>
                    <a:cubicBezTo>
                      <a:pt x="3570" y="2353"/>
                      <a:pt x="3567" y="2438"/>
                      <a:pt x="3567" y="2523"/>
                    </a:cubicBezTo>
                    <a:cubicBezTo>
                      <a:pt x="3567" y="2571"/>
                      <a:pt x="3570" y="2616"/>
                      <a:pt x="3574" y="2663"/>
                    </a:cubicBezTo>
                    <a:cubicBezTo>
                      <a:pt x="3335" y="2479"/>
                      <a:pt x="3096" y="2294"/>
                      <a:pt x="2857" y="2110"/>
                    </a:cubicBezTo>
                    <a:cubicBezTo>
                      <a:pt x="2857" y="2028"/>
                      <a:pt x="2854" y="1943"/>
                      <a:pt x="2844" y="1861"/>
                    </a:cubicBezTo>
                    <a:cubicBezTo>
                      <a:pt x="2830" y="1769"/>
                      <a:pt x="2816" y="1680"/>
                      <a:pt x="2786" y="1588"/>
                    </a:cubicBezTo>
                    <a:cubicBezTo>
                      <a:pt x="2762" y="1680"/>
                      <a:pt x="2751" y="1773"/>
                      <a:pt x="2748" y="1864"/>
                    </a:cubicBezTo>
                    <a:cubicBezTo>
                      <a:pt x="2745" y="1916"/>
                      <a:pt x="2745" y="1970"/>
                      <a:pt x="2745" y="2022"/>
                    </a:cubicBezTo>
                    <a:cubicBezTo>
                      <a:pt x="2717" y="2001"/>
                      <a:pt x="2690" y="1981"/>
                      <a:pt x="2663" y="1960"/>
                    </a:cubicBezTo>
                    <a:cubicBezTo>
                      <a:pt x="2478" y="1820"/>
                      <a:pt x="2297" y="1683"/>
                      <a:pt x="2116" y="1547"/>
                    </a:cubicBezTo>
                    <a:lnTo>
                      <a:pt x="2116" y="1540"/>
                    </a:lnTo>
                    <a:cubicBezTo>
                      <a:pt x="2113" y="1404"/>
                      <a:pt x="2106" y="1267"/>
                      <a:pt x="2065" y="1130"/>
                    </a:cubicBezTo>
                    <a:cubicBezTo>
                      <a:pt x="2028" y="1243"/>
                      <a:pt x="2014" y="1352"/>
                      <a:pt x="2007" y="1465"/>
                    </a:cubicBezTo>
                    <a:cubicBezTo>
                      <a:pt x="1785" y="1298"/>
                      <a:pt x="1563" y="1130"/>
                      <a:pt x="1341" y="966"/>
                    </a:cubicBezTo>
                    <a:lnTo>
                      <a:pt x="1297" y="936"/>
                    </a:lnTo>
                    <a:cubicBezTo>
                      <a:pt x="1297" y="861"/>
                      <a:pt x="1294" y="789"/>
                      <a:pt x="1283" y="714"/>
                    </a:cubicBezTo>
                    <a:cubicBezTo>
                      <a:pt x="1273" y="622"/>
                      <a:pt x="1259" y="530"/>
                      <a:pt x="1232" y="438"/>
                    </a:cubicBezTo>
                    <a:cubicBezTo>
                      <a:pt x="1212" y="530"/>
                      <a:pt x="1198" y="622"/>
                      <a:pt x="1191" y="714"/>
                    </a:cubicBezTo>
                    <a:cubicBezTo>
                      <a:pt x="1188" y="762"/>
                      <a:pt x="1188" y="810"/>
                      <a:pt x="1185" y="854"/>
                    </a:cubicBezTo>
                    <a:lnTo>
                      <a:pt x="676" y="479"/>
                    </a:lnTo>
                    <a:cubicBezTo>
                      <a:pt x="451" y="322"/>
                      <a:pt x="229" y="158"/>
                      <a:pt x="0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8" name="Google Shape;342;p23">
                <a:extLst>
                  <a:ext uri="{FF2B5EF4-FFF2-40B4-BE49-F238E27FC236}">
                    <a16:creationId xmlns:a16="http://schemas.microsoft.com/office/drawing/2014/main" id="{CBECA774-9A6F-4894-8A11-49437E9C54CD}"/>
                  </a:ext>
                </a:extLst>
              </p:cNvPr>
              <p:cNvSpPr/>
              <p:nvPr/>
            </p:nvSpPr>
            <p:spPr>
              <a:xfrm flipH="1">
                <a:off x="4817924" y="4245417"/>
                <a:ext cx="125100" cy="272048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4769" extrusionOk="0">
                    <a:moveTo>
                      <a:pt x="711" y="0"/>
                    </a:moveTo>
                    <a:lnTo>
                      <a:pt x="711" y="0"/>
                    </a:lnTo>
                    <a:cubicBezTo>
                      <a:pt x="714" y="191"/>
                      <a:pt x="724" y="379"/>
                      <a:pt x="732" y="570"/>
                    </a:cubicBezTo>
                    <a:cubicBezTo>
                      <a:pt x="752" y="762"/>
                      <a:pt x="765" y="952"/>
                      <a:pt x="789" y="1140"/>
                    </a:cubicBezTo>
                    <a:cubicBezTo>
                      <a:pt x="820" y="1386"/>
                      <a:pt x="861" y="1628"/>
                      <a:pt x="909" y="1871"/>
                    </a:cubicBezTo>
                    <a:cubicBezTo>
                      <a:pt x="612" y="1686"/>
                      <a:pt x="311" y="1509"/>
                      <a:pt x="1" y="1348"/>
                    </a:cubicBezTo>
                    <a:lnTo>
                      <a:pt x="1" y="1348"/>
                    </a:lnTo>
                    <a:cubicBezTo>
                      <a:pt x="305" y="1587"/>
                      <a:pt x="622" y="1813"/>
                      <a:pt x="943" y="2028"/>
                    </a:cubicBezTo>
                    <a:cubicBezTo>
                      <a:pt x="960" y="2110"/>
                      <a:pt x="981" y="2188"/>
                      <a:pt x="998" y="2266"/>
                    </a:cubicBezTo>
                    <a:cubicBezTo>
                      <a:pt x="1069" y="2547"/>
                      <a:pt x="1151" y="2827"/>
                      <a:pt x="1250" y="3100"/>
                    </a:cubicBezTo>
                    <a:cubicBezTo>
                      <a:pt x="1219" y="3089"/>
                      <a:pt x="1192" y="3076"/>
                      <a:pt x="1165" y="3065"/>
                    </a:cubicBezTo>
                    <a:cubicBezTo>
                      <a:pt x="1072" y="3032"/>
                      <a:pt x="981" y="2997"/>
                      <a:pt x="888" y="2970"/>
                    </a:cubicBezTo>
                    <a:cubicBezTo>
                      <a:pt x="704" y="2909"/>
                      <a:pt x="513" y="2857"/>
                      <a:pt x="322" y="2813"/>
                    </a:cubicBezTo>
                    <a:lnTo>
                      <a:pt x="322" y="2813"/>
                    </a:lnTo>
                    <a:cubicBezTo>
                      <a:pt x="499" y="2901"/>
                      <a:pt x="673" y="2983"/>
                      <a:pt x="855" y="3059"/>
                    </a:cubicBezTo>
                    <a:lnTo>
                      <a:pt x="1117" y="3175"/>
                    </a:lnTo>
                    <a:cubicBezTo>
                      <a:pt x="1162" y="3196"/>
                      <a:pt x="1206" y="3212"/>
                      <a:pt x="1247" y="3232"/>
                    </a:cubicBezTo>
                    <a:cubicBezTo>
                      <a:pt x="1253" y="3236"/>
                      <a:pt x="1266" y="3244"/>
                      <a:pt x="1268" y="3244"/>
                    </a:cubicBezTo>
                    <a:cubicBezTo>
                      <a:pt x="1268" y="3244"/>
                      <a:pt x="1268" y="3244"/>
                      <a:pt x="1267" y="3243"/>
                    </a:cubicBezTo>
                    <a:cubicBezTo>
                      <a:pt x="1264" y="3243"/>
                      <a:pt x="1264" y="3240"/>
                      <a:pt x="1260" y="3237"/>
                    </a:cubicBezTo>
                    <a:lnTo>
                      <a:pt x="1260" y="3229"/>
                    </a:lnTo>
                    <a:cubicBezTo>
                      <a:pt x="1260" y="3232"/>
                      <a:pt x="1271" y="3250"/>
                      <a:pt x="1281" y="3257"/>
                    </a:cubicBezTo>
                    <a:cubicBezTo>
                      <a:pt x="1294" y="3267"/>
                      <a:pt x="1305" y="3267"/>
                      <a:pt x="1312" y="3270"/>
                    </a:cubicBezTo>
                    <a:cubicBezTo>
                      <a:pt x="1326" y="3298"/>
                      <a:pt x="1335" y="3328"/>
                      <a:pt x="1346" y="3359"/>
                    </a:cubicBezTo>
                    <a:cubicBezTo>
                      <a:pt x="1431" y="3560"/>
                      <a:pt x="1520" y="3758"/>
                      <a:pt x="1619" y="3949"/>
                    </a:cubicBezTo>
                    <a:cubicBezTo>
                      <a:pt x="1493" y="3929"/>
                      <a:pt x="1362" y="3916"/>
                      <a:pt x="1233" y="3905"/>
                    </a:cubicBezTo>
                    <a:cubicBezTo>
                      <a:pt x="1104" y="3894"/>
                      <a:pt x="975" y="3887"/>
                      <a:pt x="844" y="3887"/>
                    </a:cubicBezTo>
                    <a:cubicBezTo>
                      <a:pt x="819" y="3887"/>
                      <a:pt x="794" y="3887"/>
                      <a:pt x="768" y="3888"/>
                    </a:cubicBezTo>
                    <a:cubicBezTo>
                      <a:pt x="919" y="3939"/>
                      <a:pt x="1069" y="3974"/>
                      <a:pt x="1219" y="4004"/>
                    </a:cubicBezTo>
                    <a:cubicBezTo>
                      <a:pt x="1370" y="4035"/>
                      <a:pt x="1520" y="4059"/>
                      <a:pt x="1674" y="4080"/>
                    </a:cubicBezTo>
                    <a:lnTo>
                      <a:pt x="1694" y="4083"/>
                    </a:lnTo>
                    <a:cubicBezTo>
                      <a:pt x="1752" y="4182"/>
                      <a:pt x="2076" y="4677"/>
                      <a:pt x="2141" y="4769"/>
                    </a:cubicBezTo>
                    <a:cubicBezTo>
                      <a:pt x="2192" y="4656"/>
                      <a:pt x="1776" y="4168"/>
                      <a:pt x="1728" y="4066"/>
                    </a:cubicBezTo>
                    <a:lnTo>
                      <a:pt x="1738" y="4042"/>
                    </a:lnTo>
                    <a:cubicBezTo>
                      <a:pt x="1789" y="3916"/>
                      <a:pt x="1841" y="3785"/>
                      <a:pt x="1888" y="3656"/>
                    </a:cubicBezTo>
                    <a:cubicBezTo>
                      <a:pt x="1912" y="3591"/>
                      <a:pt x="1933" y="3523"/>
                      <a:pt x="1953" y="3458"/>
                    </a:cubicBezTo>
                    <a:cubicBezTo>
                      <a:pt x="1977" y="3393"/>
                      <a:pt x="1994" y="3325"/>
                      <a:pt x="2022" y="3260"/>
                    </a:cubicBezTo>
                    <a:lnTo>
                      <a:pt x="2022" y="3260"/>
                    </a:lnTo>
                    <a:cubicBezTo>
                      <a:pt x="1970" y="3311"/>
                      <a:pt x="1940" y="3376"/>
                      <a:pt x="1902" y="3434"/>
                    </a:cubicBezTo>
                    <a:cubicBezTo>
                      <a:pt x="1868" y="3495"/>
                      <a:pt x="1830" y="3554"/>
                      <a:pt x="1800" y="3618"/>
                    </a:cubicBezTo>
                    <a:cubicBezTo>
                      <a:pt x="1752" y="3714"/>
                      <a:pt x="1704" y="3810"/>
                      <a:pt x="1663" y="3908"/>
                    </a:cubicBezTo>
                    <a:cubicBezTo>
                      <a:pt x="1653" y="3892"/>
                      <a:pt x="1646" y="3875"/>
                      <a:pt x="1639" y="3858"/>
                    </a:cubicBezTo>
                    <a:cubicBezTo>
                      <a:pt x="1564" y="3683"/>
                      <a:pt x="1499" y="3503"/>
                      <a:pt x="1438" y="3325"/>
                    </a:cubicBezTo>
                    <a:cubicBezTo>
                      <a:pt x="1424" y="3287"/>
                      <a:pt x="1414" y="3250"/>
                      <a:pt x="1400" y="3209"/>
                    </a:cubicBezTo>
                    <a:cubicBezTo>
                      <a:pt x="1411" y="3199"/>
                      <a:pt x="1421" y="3185"/>
                      <a:pt x="1428" y="3171"/>
                    </a:cubicBezTo>
                    <a:cubicBezTo>
                      <a:pt x="1537" y="3007"/>
                      <a:pt x="1633" y="2837"/>
                      <a:pt x="1725" y="2666"/>
                    </a:cubicBezTo>
                    <a:cubicBezTo>
                      <a:pt x="1817" y="2495"/>
                      <a:pt x="1902" y="2318"/>
                      <a:pt x="1977" y="2137"/>
                    </a:cubicBezTo>
                    <a:lnTo>
                      <a:pt x="1977" y="2137"/>
                    </a:lnTo>
                    <a:cubicBezTo>
                      <a:pt x="1858" y="2294"/>
                      <a:pt x="1745" y="2454"/>
                      <a:pt x="1639" y="2615"/>
                    </a:cubicBezTo>
                    <a:lnTo>
                      <a:pt x="1353" y="3059"/>
                    </a:lnTo>
                    <a:cubicBezTo>
                      <a:pt x="1267" y="2786"/>
                      <a:pt x="1189" y="2512"/>
                      <a:pt x="1121" y="2236"/>
                    </a:cubicBezTo>
                    <a:cubicBezTo>
                      <a:pt x="1100" y="2158"/>
                      <a:pt x="1083" y="2082"/>
                      <a:pt x="1066" y="2004"/>
                    </a:cubicBezTo>
                    <a:cubicBezTo>
                      <a:pt x="1247" y="1768"/>
                      <a:pt x="1424" y="1529"/>
                      <a:pt x="1598" y="1283"/>
                    </a:cubicBezTo>
                    <a:cubicBezTo>
                      <a:pt x="1776" y="1034"/>
                      <a:pt x="1950" y="779"/>
                      <a:pt x="2110" y="512"/>
                    </a:cubicBezTo>
                    <a:lnTo>
                      <a:pt x="2110" y="512"/>
                    </a:lnTo>
                    <a:cubicBezTo>
                      <a:pt x="1902" y="741"/>
                      <a:pt x="1704" y="976"/>
                      <a:pt x="1513" y="1219"/>
                    </a:cubicBezTo>
                    <a:cubicBezTo>
                      <a:pt x="1346" y="1423"/>
                      <a:pt x="1189" y="1635"/>
                      <a:pt x="1031" y="1847"/>
                    </a:cubicBezTo>
                    <a:cubicBezTo>
                      <a:pt x="1018" y="1792"/>
                      <a:pt x="1004" y="1737"/>
                      <a:pt x="994" y="1683"/>
                    </a:cubicBezTo>
                    <a:cubicBezTo>
                      <a:pt x="950" y="1499"/>
                      <a:pt x="926" y="1311"/>
                      <a:pt x="885" y="1127"/>
                    </a:cubicBezTo>
                    <a:cubicBezTo>
                      <a:pt x="817" y="754"/>
                      <a:pt x="768" y="376"/>
                      <a:pt x="711" y="0"/>
                    </a:cubicBezTo>
                    <a:close/>
                  </a:path>
                </a:pathLst>
              </a:custGeom>
              <a:solidFill>
                <a:srgbClr val="605249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39" name="Google Shape;343;p23">
                <a:extLst>
                  <a:ext uri="{FF2B5EF4-FFF2-40B4-BE49-F238E27FC236}">
                    <a16:creationId xmlns:a16="http://schemas.microsoft.com/office/drawing/2014/main" id="{4B95A6E9-C241-4E7E-A7B3-5EE8445D5CE2}"/>
                  </a:ext>
                </a:extLst>
              </p:cNvPr>
              <p:cNvSpPr/>
              <p:nvPr/>
            </p:nvSpPr>
            <p:spPr>
              <a:xfrm flipH="1">
                <a:off x="4871090" y="4206968"/>
                <a:ext cx="55733" cy="49059"/>
              </a:xfrm>
              <a:custGeom>
                <a:avLst/>
                <a:gdLst/>
                <a:ahLst/>
                <a:cxnLst/>
                <a:rect l="l" t="t" r="r" b="b"/>
                <a:pathLst>
                  <a:path w="977" h="860" extrusionOk="0">
                    <a:moveTo>
                      <a:pt x="487" y="1"/>
                    </a:moveTo>
                    <a:cubicBezTo>
                      <a:pt x="425" y="1"/>
                      <a:pt x="363" y="14"/>
                      <a:pt x="304" y="43"/>
                    </a:cubicBezTo>
                    <a:cubicBezTo>
                      <a:pt x="89" y="145"/>
                      <a:pt x="0" y="401"/>
                      <a:pt x="103" y="616"/>
                    </a:cubicBezTo>
                    <a:cubicBezTo>
                      <a:pt x="177" y="769"/>
                      <a:pt x="331" y="860"/>
                      <a:pt x="490" y="860"/>
                    </a:cubicBezTo>
                    <a:cubicBezTo>
                      <a:pt x="552" y="860"/>
                      <a:pt x="614" y="846"/>
                      <a:pt x="673" y="818"/>
                    </a:cubicBezTo>
                    <a:cubicBezTo>
                      <a:pt x="888" y="715"/>
                      <a:pt x="976" y="459"/>
                      <a:pt x="874" y="244"/>
                    </a:cubicBezTo>
                    <a:cubicBezTo>
                      <a:pt x="800" y="91"/>
                      <a:pt x="646" y="1"/>
                      <a:pt x="487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0" name="Google Shape;344;p23">
                <a:extLst>
                  <a:ext uri="{FF2B5EF4-FFF2-40B4-BE49-F238E27FC236}">
                    <a16:creationId xmlns:a16="http://schemas.microsoft.com/office/drawing/2014/main" id="{4F7A7E09-9E7E-40F7-BD44-06E05036F51B}"/>
                  </a:ext>
                </a:extLst>
              </p:cNvPr>
              <p:cNvSpPr/>
              <p:nvPr/>
            </p:nvSpPr>
            <p:spPr>
              <a:xfrm flipH="1">
                <a:off x="4799440" y="4256598"/>
                <a:ext cx="55733" cy="4894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858" extrusionOk="0">
                    <a:moveTo>
                      <a:pt x="490" y="0"/>
                    </a:moveTo>
                    <a:cubicBezTo>
                      <a:pt x="428" y="0"/>
                      <a:pt x="364" y="14"/>
                      <a:pt x="304" y="43"/>
                    </a:cubicBezTo>
                    <a:cubicBezTo>
                      <a:pt x="93" y="145"/>
                      <a:pt x="0" y="402"/>
                      <a:pt x="103" y="613"/>
                    </a:cubicBezTo>
                    <a:cubicBezTo>
                      <a:pt x="176" y="768"/>
                      <a:pt x="329" y="857"/>
                      <a:pt x="489" y="857"/>
                    </a:cubicBezTo>
                    <a:cubicBezTo>
                      <a:pt x="552" y="857"/>
                      <a:pt x="616" y="843"/>
                      <a:pt x="676" y="815"/>
                    </a:cubicBezTo>
                    <a:cubicBezTo>
                      <a:pt x="887" y="712"/>
                      <a:pt x="977" y="456"/>
                      <a:pt x="878" y="244"/>
                    </a:cubicBezTo>
                    <a:cubicBezTo>
                      <a:pt x="804" y="90"/>
                      <a:pt x="651" y="0"/>
                      <a:pt x="490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1" name="Google Shape;345;p23">
                <a:extLst>
                  <a:ext uri="{FF2B5EF4-FFF2-40B4-BE49-F238E27FC236}">
                    <a16:creationId xmlns:a16="http://schemas.microsoft.com/office/drawing/2014/main" id="{84F3112F-5A5B-46BA-B2CF-086FAC88C3CC}"/>
                  </a:ext>
                </a:extLst>
              </p:cNvPr>
              <p:cNvSpPr/>
              <p:nvPr/>
            </p:nvSpPr>
            <p:spPr>
              <a:xfrm flipH="1">
                <a:off x="4800410" y="4336234"/>
                <a:ext cx="51112" cy="44894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7" extrusionOk="0">
                    <a:moveTo>
                      <a:pt x="449" y="1"/>
                    </a:moveTo>
                    <a:cubicBezTo>
                      <a:pt x="393" y="1"/>
                      <a:pt x="335" y="13"/>
                      <a:pt x="281" y="40"/>
                    </a:cubicBezTo>
                    <a:cubicBezTo>
                      <a:pt x="83" y="132"/>
                      <a:pt x="1" y="367"/>
                      <a:pt x="97" y="562"/>
                    </a:cubicBezTo>
                    <a:cubicBezTo>
                      <a:pt x="163" y="704"/>
                      <a:pt x="303" y="786"/>
                      <a:pt x="448" y="786"/>
                    </a:cubicBezTo>
                    <a:cubicBezTo>
                      <a:pt x="506" y="786"/>
                      <a:pt x="564" y="773"/>
                      <a:pt x="619" y="747"/>
                    </a:cubicBezTo>
                    <a:cubicBezTo>
                      <a:pt x="814" y="654"/>
                      <a:pt x="896" y="419"/>
                      <a:pt x="803" y="224"/>
                    </a:cubicBezTo>
                    <a:cubicBezTo>
                      <a:pt x="737" y="84"/>
                      <a:pt x="596" y="1"/>
                      <a:pt x="449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2" name="Google Shape;346;p23">
                <a:extLst>
                  <a:ext uri="{FF2B5EF4-FFF2-40B4-BE49-F238E27FC236}">
                    <a16:creationId xmlns:a16="http://schemas.microsoft.com/office/drawing/2014/main" id="{E62EF38C-FFF2-4107-ABB8-626C11102EA6}"/>
                  </a:ext>
                </a:extLst>
              </p:cNvPr>
              <p:cNvSpPr/>
              <p:nvPr/>
            </p:nvSpPr>
            <p:spPr>
              <a:xfrm flipH="1">
                <a:off x="4898928" y="4383525"/>
                <a:ext cx="51283" cy="44894"/>
              </a:xfrm>
              <a:custGeom>
                <a:avLst/>
                <a:gdLst/>
                <a:ahLst/>
                <a:cxnLst/>
                <a:rect l="l" t="t" r="r" b="b"/>
                <a:pathLst>
                  <a:path w="899" h="787" extrusionOk="0">
                    <a:moveTo>
                      <a:pt x="451" y="0"/>
                    </a:moveTo>
                    <a:cubicBezTo>
                      <a:pt x="394" y="0"/>
                      <a:pt x="335" y="13"/>
                      <a:pt x="280" y="40"/>
                    </a:cubicBezTo>
                    <a:cubicBezTo>
                      <a:pt x="83" y="132"/>
                      <a:pt x="1" y="368"/>
                      <a:pt x="96" y="562"/>
                    </a:cubicBezTo>
                    <a:cubicBezTo>
                      <a:pt x="162" y="703"/>
                      <a:pt x="303" y="786"/>
                      <a:pt x="449" y="786"/>
                    </a:cubicBezTo>
                    <a:cubicBezTo>
                      <a:pt x="506" y="786"/>
                      <a:pt x="564" y="774"/>
                      <a:pt x="618" y="747"/>
                    </a:cubicBezTo>
                    <a:cubicBezTo>
                      <a:pt x="813" y="655"/>
                      <a:pt x="899" y="419"/>
                      <a:pt x="803" y="225"/>
                    </a:cubicBezTo>
                    <a:cubicBezTo>
                      <a:pt x="736" y="83"/>
                      <a:pt x="597" y="0"/>
                      <a:pt x="451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3" name="Google Shape;347;p23">
                <a:extLst>
                  <a:ext uri="{FF2B5EF4-FFF2-40B4-BE49-F238E27FC236}">
                    <a16:creationId xmlns:a16="http://schemas.microsoft.com/office/drawing/2014/main" id="{F4A5CFBA-538F-4D8D-BBA6-268E24F68CC2}"/>
                  </a:ext>
                </a:extLst>
              </p:cNvPr>
              <p:cNvSpPr/>
              <p:nvPr/>
            </p:nvSpPr>
            <p:spPr>
              <a:xfrm flipH="1">
                <a:off x="4877137" y="4452893"/>
                <a:ext cx="3514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616" h="543" extrusionOk="0">
                    <a:moveTo>
                      <a:pt x="306" y="1"/>
                    </a:moveTo>
                    <a:cubicBezTo>
                      <a:pt x="272" y="1"/>
                      <a:pt x="236" y="8"/>
                      <a:pt x="202" y="22"/>
                    </a:cubicBezTo>
                    <a:cubicBezTo>
                      <a:pt x="62" y="84"/>
                      <a:pt x="1" y="241"/>
                      <a:pt x="59" y="378"/>
                    </a:cubicBezTo>
                    <a:cubicBezTo>
                      <a:pt x="105" y="482"/>
                      <a:pt x="205" y="543"/>
                      <a:pt x="309" y="543"/>
                    </a:cubicBezTo>
                    <a:cubicBezTo>
                      <a:pt x="344" y="543"/>
                      <a:pt x="379" y="536"/>
                      <a:pt x="414" y="521"/>
                    </a:cubicBezTo>
                    <a:cubicBezTo>
                      <a:pt x="554" y="460"/>
                      <a:pt x="615" y="302"/>
                      <a:pt x="557" y="166"/>
                    </a:cubicBezTo>
                    <a:cubicBezTo>
                      <a:pt x="511" y="63"/>
                      <a:pt x="411" y="1"/>
                      <a:pt x="306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4" name="Google Shape;348;p23">
                <a:extLst>
                  <a:ext uri="{FF2B5EF4-FFF2-40B4-BE49-F238E27FC236}">
                    <a16:creationId xmlns:a16="http://schemas.microsoft.com/office/drawing/2014/main" id="{066EF866-0A26-4525-A94A-975B30CD9024}"/>
                  </a:ext>
                </a:extLst>
              </p:cNvPr>
              <p:cNvSpPr/>
              <p:nvPr/>
            </p:nvSpPr>
            <p:spPr>
              <a:xfrm flipH="1">
                <a:off x="4809594" y="4411534"/>
                <a:ext cx="35083" cy="30861"/>
              </a:xfrm>
              <a:custGeom>
                <a:avLst/>
                <a:gdLst/>
                <a:ahLst/>
                <a:cxnLst/>
                <a:rect l="l" t="t" r="r" b="b"/>
                <a:pathLst>
                  <a:path w="615" h="541" extrusionOk="0">
                    <a:moveTo>
                      <a:pt x="310" y="1"/>
                    </a:moveTo>
                    <a:cubicBezTo>
                      <a:pt x="274" y="1"/>
                      <a:pt x="237" y="8"/>
                      <a:pt x="202" y="24"/>
                    </a:cubicBezTo>
                    <a:cubicBezTo>
                      <a:pt x="65" y="82"/>
                      <a:pt x="1" y="243"/>
                      <a:pt x="62" y="379"/>
                    </a:cubicBezTo>
                    <a:cubicBezTo>
                      <a:pt x="105" y="480"/>
                      <a:pt x="205" y="541"/>
                      <a:pt x="310" y="541"/>
                    </a:cubicBezTo>
                    <a:cubicBezTo>
                      <a:pt x="346" y="541"/>
                      <a:pt x="382" y="534"/>
                      <a:pt x="417" y="519"/>
                    </a:cubicBezTo>
                    <a:cubicBezTo>
                      <a:pt x="554" y="461"/>
                      <a:pt x="615" y="300"/>
                      <a:pt x="557" y="164"/>
                    </a:cubicBezTo>
                    <a:cubicBezTo>
                      <a:pt x="514" y="62"/>
                      <a:pt x="415" y="1"/>
                      <a:pt x="310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5" name="Google Shape;349;p23">
                <a:extLst>
                  <a:ext uri="{FF2B5EF4-FFF2-40B4-BE49-F238E27FC236}">
                    <a16:creationId xmlns:a16="http://schemas.microsoft.com/office/drawing/2014/main" id="{37102D65-A31D-4386-B6D1-CEDFE979E7A6}"/>
                  </a:ext>
                </a:extLst>
              </p:cNvPr>
              <p:cNvSpPr/>
              <p:nvPr/>
            </p:nvSpPr>
            <p:spPr>
              <a:xfrm flipH="1">
                <a:off x="4918039" y="4291624"/>
                <a:ext cx="55733" cy="48945"/>
              </a:xfrm>
              <a:custGeom>
                <a:avLst/>
                <a:gdLst/>
                <a:ahLst/>
                <a:cxnLst/>
                <a:rect l="l" t="t" r="r" b="b"/>
                <a:pathLst>
                  <a:path w="977" h="858" extrusionOk="0">
                    <a:moveTo>
                      <a:pt x="489" y="1"/>
                    </a:moveTo>
                    <a:cubicBezTo>
                      <a:pt x="426" y="1"/>
                      <a:pt x="363" y="15"/>
                      <a:pt x="304" y="43"/>
                    </a:cubicBezTo>
                    <a:cubicBezTo>
                      <a:pt x="89" y="146"/>
                      <a:pt x="1" y="402"/>
                      <a:pt x="103" y="613"/>
                    </a:cubicBezTo>
                    <a:cubicBezTo>
                      <a:pt x="177" y="768"/>
                      <a:pt x="329" y="858"/>
                      <a:pt x="488" y="858"/>
                    </a:cubicBezTo>
                    <a:cubicBezTo>
                      <a:pt x="550" y="858"/>
                      <a:pt x="613" y="844"/>
                      <a:pt x="673" y="815"/>
                    </a:cubicBezTo>
                    <a:cubicBezTo>
                      <a:pt x="888" y="713"/>
                      <a:pt x="976" y="456"/>
                      <a:pt x="874" y="245"/>
                    </a:cubicBezTo>
                    <a:cubicBezTo>
                      <a:pt x="800" y="90"/>
                      <a:pt x="648" y="1"/>
                      <a:pt x="489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6" name="Google Shape;350;p23">
                <a:extLst>
                  <a:ext uri="{FF2B5EF4-FFF2-40B4-BE49-F238E27FC236}">
                    <a16:creationId xmlns:a16="http://schemas.microsoft.com/office/drawing/2014/main" id="{36EC96B6-470F-41A0-A8A1-3B03A4FEBBE8}"/>
                  </a:ext>
                </a:extLst>
              </p:cNvPr>
              <p:cNvSpPr/>
              <p:nvPr/>
            </p:nvSpPr>
            <p:spPr>
              <a:xfrm flipH="1">
                <a:off x="4812446" y="4416612"/>
                <a:ext cx="16828" cy="1477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9" extrusionOk="0">
                    <a:moveTo>
                      <a:pt x="148" y="1"/>
                    </a:moveTo>
                    <a:cubicBezTo>
                      <a:pt x="130" y="1"/>
                      <a:pt x="111" y="5"/>
                      <a:pt x="93" y="13"/>
                    </a:cubicBezTo>
                    <a:cubicBezTo>
                      <a:pt x="28" y="44"/>
                      <a:pt x="0" y="122"/>
                      <a:pt x="31" y="184"/>
                    </a:cubicBezTo>
                    <a:cubicBezTo>
                      <a:pt x="53" y="231"/>
                      <a:pt x="100" y="258"/>
                      <a:pt x="148" y="258"/>
                    </a:cubicBezTo>
                    <a:cubicBezTo>
                      <a:pt x="166" y="258"/>
                      <a:pt x="185" y="254"/>
                      <a:pt x="202" y="245"/>
                    </a:cubicBezTo>
                    <a:cubicBezTo>
                      <a:pt x="266" y="215"/>
                      <a:pt x="294" y="140"/>
                      <a:pt x="263" y="75"/>
                    </a:cubicBezTo>
                    <a:cubicBezTo>
                      <a:pt x="241" y="28"/>
                      <a:pt x="196" y="1"/>
                      <a:pt x="148" y="1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7" name="Google Shape;351;p23">
                <a:extLst>
                  <a:ext uri="{FF2B5EF4-FFF2-40B4-BE49-F238E27FC236}">
                    <a16:creationId xmlns:a16="http://schemas.microsoft.com/office/drawing/2014/main" id="{728F49EF-A276-4096-84C8-F0C82BE7D4CC}"/>
                  </a:ext>
                </a:extLst>
              </p:cNvPr>
              <p:cNvSpPr/>
              <p:nvPr/>
            </p:nvSpPr>
            <p:spPr>
              <a:xfrm flipH="1">
                <a:off x="4895391" y="4457399"/>
                <a:ext cx="11751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81" extrusionOk="0">
                    <a:moveTo>
                      <a:pt x="99" y="0"/>
                    </a:moveTo>
                    <a:cubicBezTo>
                      <a:pt x="87" y="0"/>
                      <a:pt x="74" y="3"/>
                      <a:pt x="62" y="8"/>
                    </a:cubicBezTo>
                    <a:cubicBezTo>
                      <a:pt x="17" y="33"/>
                      <a:pt x="0" y="83"/>
                      <a:pt x="21" y="131"/>
                    </a:cubicBezTo>
                    <a:cubicBezTo>
                      <a:pt x="35" y="163"/>
                      <a:pt x="67" y="181"/>
                      <a:pt x="100" y="181"/>
                    </a:cubicBezTo>
                    <a:cubicBezTo>
                      <a:pt x="113" y="181"/>
                      <a:pt x="127" y="178"/>
                      <a:pt x="139" y="172"/>
                    </a:cubicBezTo>
                    <a:cubicBezTo>
                      <a:pt x="185" y="151"/>
                      <a:pt x="205" y="97"/>
                      <a:pt x="185" y="53"/>
                    </a:cubicBezTo>
                    <a:cubicBezTo>
                      <a:pt x="166" y="20"/>
                      <a:pt x="134" y="0"/>
                      <a:pt x="99" y="0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8" name="Google Shape;352;p23">
                <a:extLst>
                  <a:ext uri="{FF2B5EF4-FFF2-40B4-BE49-F238E27FC236}">
                    <a16:creationId xmlns:a16="http://schemas.microsoft.com/office/drawing/2014/main" id="{2B8F7D1C-62E5-4FCB-84C2-7262916D4273}"/>
                  </a:ext>
                </a:extLst>
              </p:cNvPr>
              <p:cNvSpPr/>
              <p:nvPr/>
            </p:nvSpPr>
            <p:spPr>
              <a:xfrm flipH="1">
                <a:off x="4924427" y="4390656"/>
                <a:ext cx="19395" cy="16999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98" extrusionOk="0">
                    <a:moveTo>
                      <a:pt x="168" y="0"/>
                    </a:moveTo>
                    <a:cubicBezTo>
                      <a:pt x="146" y="0"/>
                      <a:pt x="124" y="5"/>
                      <a:pt x="103" y="15"/>
                    </a:cubicBezTo>
                    <a:cubicBezTo>
                      <a:pt x="32" y="51"/>
                      <a:pt x="1" y="141"/>
                      <a:pt x="35" y="212"/>
                    </a:cubicBezTo>
                    <a:cubicBezTo>
                      <a:pt x="60" y="267"/>
                      <a:pt x="114" y="298"/>
                      <a:pt x="170" y="298"/>
                    </a:cubicBezTo>
                    <a:cubicBezTo>
                      <a:pt x="191" y="298"/>
                      <a:pt x="213" y="293"/>
                      <a:pt x="234" y="284"/>
                    </a:cubicBezTo>
                    <a:cubicBezTo>
                      <a:pt x="308" y="246"/>
                      <a:pt x="339" y="158"/>
                      <a:pt x="302" y="86"/>
                    </a:cubicBezTo>
                    <a:cubicBezTo>
                      <a:pt x="277" y="31"/>
                      <a:pt x="224" y="0"/>
                      <a:pt x="168" y="0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49" name="Google Shape;353;p23">
                <a:extLst>
                  <a:ext uri="{FF2B5EF4-FFF2-40B4-BE49-F238E27FC236}">
                    <a16:creationId xmlns:a16="http://schemas.microsoft.com/office/drawing/2014/main" id="{B8A059ED-6BA4-4F51-8719-780CE1FF54B3}"/>
                  </a:ext>
                </a:extLst>
              </p:cNvPr>
              <p:cNvSpPr/>
              <p:nvPr/>
            </p:nvSpPr>
            <p:spPr>
              <a:xfrm flipH="1">
                <a:off x="4944108" y="4297842"/>
                <a:ext cx="22647" cy="19966"/>
              </a:xfrm>
              <a:custGeom>
                <a:avLst/>
                <a:gdLst/>
                <a:ahLst/>
                <a:cxnLst/>
                <a:rect l="l" t="t" r="r" b="b"/>
                <a:pathLst>
                  <a:path w="397" h="350" extrusionOk="0">
                    <a:moveTo>
                      <a:pt x="200" y="1"/>
                    </a:moveTo>
                    <a:cubicBezTo>
                      <a:pt x="174" y="1"/>
                      <a:pt x="148" y="7"/>
                      <a:pt x="124" y="19"/>
                    </a:cubicBezTo>
                    <a:cubicBezTo>
                      <a:pt x="34" y="60"/>
                      <a:pt x="1" y="163"/>
                      <a:pt x="42" y="252"/>
                    </a:cubicBezTo>
                    <a:cubicBezTo>
                      <a:pt x="71" y="313"/>
                      <a:pt x="131" y="349"/>
                      <a:pt x="196" y="349"/>
                    </a:cubicBezTo>
                    <a:cubicBezTo>
                      <a:pt x="221" y="349"/>
                      <a:pt x="248" y="343"/>
                      <a:pt x="273" y="331"/>
                    </a:cubicBezTo>
                    <a:cubicBezTo>
                      <a:pt x="359" y="290"/>
                      <a:pt x="396" y="187"/>
                      <a:pt x="355" y="98"/>
                    </a:cubicBezTo>
                    <a:cubicBezTo>
                      <a:pt x="326" y="37"/>
                      <a:pt x="264" y="1"/>
                      <a:pt x="200" y="1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0" name="Google Shape;354;p23">
                <a:extLst>
                  <a:ext uri="{FF2B5EF4-FFF2-40B4-BE49-F238E27FC236}">
                    <a16:creationId xmlns:a16="http://schemas.microsoft.com/office/drawing/2014/main" id="{2B7D5994-3F04-4EAE-8947-B883C8BA39ED}"/>
                  </a:ext>
                </a:extLst>
              </p:cNvPr>
              <p:cNvSpPr/>
              <p:nvPr/>
            </p:nvSpPr>
            <p:spPr>
              <a:xfrm flipH="1">
                <a:off x="4884724" y="4212900"/>
                <a:ext cx="22076" cy="19281"/>
              </a:xfrm>
              <a:custGeom>
                <a:avLst/>
                <a:gdLst/>
                <a:ahLst/>
                <a:cxnLst/>
                <a:rect l="l" t="t" r="r" b="b"/>
                <a:pathLst>
                  <a:path w="387" h="338" extrusionOk="0">
                    <a:moveTo>
                      <a:pt x="196" y="0"/>
                    </a:moveTo>
                    <a:cubicBezTo>
                      <a:pt x="171" y="0"/>
                      <a:pt x="145" y="6"/>
                      <a:pt x="120" y="17"/>
                    </a:cubicBezTo>
                    <a:cubicBezTo>
                      <a:pt x="38" y="58"/>
                      <a:pt x="1" y="157"/>
                      <a:pt x="42" y="243"/>
                    </a:cubicBezTo>
                    <a:cubicBezTo>
                      <a:pt x="71" y="302"/>
                      <a:pt x="131" y="337"/>
                      <a:pt x="194" y="337"/>
                    </a:cubicBezTo>
                    <a:cubicBezTo>
                      <a:pt x="218" y="337"/>
                      <a:pt x="243" y="332"/>
                      <a:pt x="267" y="321"/>
                    </a:cubicBezTo>
                    <a:cubicBezTo>
                      <a:pt x="352" y="280"/>
                      <a:pt x="387" y="181"/>
                      <a:pt x="346" y="95"/>
                    </a:cubicBezTo>
                    <a:cubicBezTo>
                      <a:pt x="316" y="35"/>
                      <a:pt x="258" y="0"/>
                      <a:pt x="196" y="0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1" name="Google Shape;355;p23">
                <a:extLst>
                  <a:ext uri="{FF2B5EF4-FFF2-40B4-BE49-F238E27FC236}">
                    <a16:creationId xmlns:a16="http://schemas.microsoft.com/office/drawing/2014/main" id="{A1C5CEED-3D52-4973-A43E-EF219D33D20A}"/>
                  </a:ext>
                </a:extLst>
              </p:cNvPr>
              <p:cNvSpPr/>
              <p:nvPr/>
            </p:nvSpPr>
            <p:spPr>
              <a:xfrm flipH="1">
                <a:off x="4805087" y="4267094"/>
                <a:ext cx="16999" cy="14889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1" extrusionOk="0">
                    <a:moveTo>
                      <a:pt x="148" y="0"/>
                    </a:moveTo>
                    <a:cubicBezTo>
                      <a:pt x="130" y="0"/>
                      <a:pt x="111" y="4"/>
                      <a:pt x="93" y="13"/>
                    </a:cubicBezTo>
                    <a:cubicBezTo>
                      <a:pt x="28" y="43"/>
                      <a:pt x="0" y="122"/>
                      <a:pt x="31" y="187"/>
                    </a:cubicBezTo>
                    <a:cubicBezTo>
                      <a:pt x="53" y="233"/>
                      <a:pt x="100" y="261"/>
                      <a:pt x="149" y="261"/>
                    </a:cubicBezTo>
                    <a:cubicBezTo>
                      <a:pt x="168" y="261"/>
                      <a:pt x="187" y="257"/>
                      <a:pt x="205" y="248"/>
                    </a:cubicBezTo>
                    <a:cubicBezTo>
                      <a:pt x="271" y="218"/>
                      <a:pt x="298" y="139"/>
                      <a:pt x="267" y="74"/>
                    </a:cubicBezTo>
                    <a:cubicBezTo>
                      <a:pt x="242" y="28"/>
                      <a:pt x="196" y="0"/>
                      <a:pt x="148" y="0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2" name="Google Shape;356;p23">
                <a:extLst>
                  <a:ext uri="{FF2B5EF4-FFF2-40B4-BE49-F238E27FC236}">
                    <a16:creationId xmlns:a16="http://schemas.microsoft.com/office/drawing/2014/main" id="{8890EA5F-F2D7-45C8-B416-1896DFC98EC5}"/>
                  </a:ext>
                </a:extLst>
              </p:cNvPr>
              <p:cNvSpPr/>
              <p:nvPr/>
            </p:nvSpPr>
            <p:spPr>
              <a:xfrm flipH="1">
                <a:off x="4807255" y="4344163"/>
                <a:ext cx="17570" cy="1563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74" extrusionOk="0">
                    <a:moveTo>
                      <a:pt x="153" y="1"/>
                    </a:moveTo>
                    <a:cubicBezTo>
                      <a:pt x="134" y="1"/>
                      <a:pt x="114" y="5"/>
                      <a:pt x="97" y="14"/>
                    </a:cubicBezTo>
                    <a:cubicBezTo>
                      <a:pt x="28" y="47"/>
                      <a:pt x="1" y="129"/>
                      <a:pt x="32" y="195"/>
                    </a:cubicBezTo>
                    <a:cubicBezTo>
                      <a:pt x="54" y="244"/>
                      <a:pt x="102" y="273"/>
                      <a:pt x="153" y="273"/>
                    </a:cubicBezTo>
                    <a:cubicBezTo>
                      <a:pt x="173" y="273"/>
                      <a:pt x="193" y="269"/>
                      <a:pt x="212" y="259"/>
                    </a:cubicBezTo>
                    <a:cubicBezTo>
                      <a:pt x="281" y="228"/>
                      <a:pt x="308" y="146"/>
                      <a:pt x="278" y="78"/>
                    </a:cubicBezTo>
                    <a:cubicBezTo>
                      <a:pt x="253" y="29"/>
                      <a:pt x="203" y="1"/>
                      <a:pt x="153" y="1"/>
                    </a:cubicBezTo>
                    <a:close/>
                  </a:path>
                </a:pathLst>
              </a:custGeom>
              <a:solidFill>
                <a:srgbClr val="FEC3A3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3" name="Google Shape;357;p23">
                <a:extLst>
                  <a:ext uri="{FF2B5EF4-FFF2-40B4-BE49-F238E27FC236}">
                    <a16:creationId xmlns:a16="http://schemas.microsoft.com/office/drawing/2014/main" id="{7AE3BDD3-EFBA-48FA-AB9D-58DEB3FD93F4}"/>
                  </a:ext>
                </a:extLst>
              </p:cNvPr>
              <p:cNvSpPr/>
              <p:nvPr/>
            </p:nvSpPr>
            <p:spPr>
              <a:xfrm flipH="1">
                <a:off x="4630987" y="4519580"/>
                <a:ext cx="240730" cy="158357"/>
              </a:xfrm>
              <a:custGeom>
                <a:avLst/>
                <a:gdLst/>
                <a:ahLst/>
                <a:cxnLst/>
                <a:rect l="l" t="t" r="r" b="b"/>
                <a:pathLst>
                  <a:path w="4220" h="2776" extrusionOk="0">
                    <a:moveTo>
                      <a:pt x="2045" y="0"/>
                    </a:moveTo>
                    <a:cubicBezTo>
                      <a:pt x="226" y="0"/>
                      <a:pt x="0" y="1530"/>
                      <a:pt x="7" y="2318"/>
                    </a:cubicBezTo>
                    <a:cubicBezTo>
                      <a:pt x="7" y="2571"/>
                      <a:pt x="212" y="2776"/>
                      <a:pt x="468" y="2776"/>
                    </a:cubicBezTo>
                    <a:lnTo>
                      <a:pt x="1929" y="2776"/>
                    </a:lnTo>
                    <a:cubicBezTo>
                      <a:pt x="2215" y="2763"/>
                      <a:pt x="2572" y="2759"/>
                      <a:pt x="2918" y="2759"/>
                    </a:cubicBezTo>
                    <a:cubicBezTo>
                      <a:pt x="3218" y="2759"/>
                      <a:pt x="3509" y="2762"/>
                      <a:pt x="3738" y="2765"/>
                    </a:cubicBezTo>
                    <a:cubicBezTo>
                      <a:pt x="3742" y="2765"/>
                      <a:pt x="3746" y="2765"/>
                      <a:pt x="3751" y="2765"/>
                    </a:cubicBezTo>
                    <a:cubicBezTo>
                      <a:pt x="4011" y="2765"/>
                      <a:pt x="4219" y="2546"/>
                      <a:pt x="4205" y="2284"/>
                    </a:cubicBezTo>
                    <a:cubicBezTo>
                      <a:pt x="4161" y="1486"/>
                      <a:pt x="3834" y="0"/>
                      <a:pt x="2045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4" name="Google Shape;358;p23">
                <a:extLst>
                  <a:ext uri="{FF2B5EF4-FFF2-40B4-BE49-F238E27FC236}">
                    <a16:creationId xmlns:a16="http://schemas.microsoft.com/office/drawing/2014/main" id="{C15837D5-455E-45BF-ACCE-3A93B2FE3364}"/>
                  </a:ext>
                </a:extLst>
              </p:cNvPr>
              <p:cNvSpPr/>
              <p:nvPr/>
            </p:nvSpPr>
            <p:spPr>
              <a:xfrm flipH="1">
                <a:off x="4698584" y="4676912"/>
                <a:ext cx="102225" cy="79178"/>
              </a:xfrm>
              <a:custGeom>
                <a:avLst/>
                <a:gdLst/>
                <a:ahLst/>
                <a:cxnLst/>
                <a:rect l="l" t="t" r="r" b="b"/>
                <a:pathLst>
                  <a:path w="1792" h="1388" extrusionOk="0">
                    <a:moveTo>
                      <a:pt x="1546" y="1"/>
                    </a:moveTo>
                    <a:lnTo>
                      <a:pt x="259" y="18"/>
                    </a:lnTo>
                    <a:cubicBezTo>
                      <a:pt x="259" y="18"/>
                      <a:pt x="0" y="1387"/>
                      <a:pt x="871" y="1387"/>
                    </a:cubicBezTo>
                    <a:cubicBezTo>
                      <a:pt x="879" y="1387"/>
                      <a:pt x="886" y="1387"/>
                      <a:pt x="894" y="1387"/>
                    </a:cubicBezTo>
                    <a:cubicBezTo>
                      <a:pt x="1792" y="1366"/>
                      <a:pt x="1546" y="1"/>
                      <a:pt x="1546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5" name="Google Shape;359;p23">
                <a:extLst>
                  <a:ext uri="{FF2B5EF4-FFF2-40B4-BE49-F238E27FC236}">
                    <a16:creationId xmlns:a16="http://schemas.microsoft.com/office/drawing/2014/main" id="{8837AADA-7820-4AA2-84DE-1F39D5E7F70D}"/>
                  </a:ext>
                </a:extLst>
              </p:cNvPr>
              <p:cNvSpPr/>
              <p:nvPr/>
            </p:nvSpPr>
            <p:spPr>
              <a:xfrm flipH="1">
                <a:off x="4749354" y="4603894"/>
                <a:ext cx="36109" cy="36052"/>
              </a:xfrm>
              <a:custGeom>
                <a:avLst/>
                <a:gdLst/>
                <a:ahLst/>
                <a:cxnLst/>
                <a:rect l="l" t="t" r="r" b="b"/>
                <a:pathLst>
                  <a:path w="633" h="632" extrusionOk="0">
                    <a:moveTo>
                      <a:pt x="318" y="0"/>
                    </a:moveTo>
                    <a:cubicBezTo>
                      <a:pt x="144" y="0"/>
                      <a:pt x="1" y="144"/>
                      <a:pt x="1" y="318"/>
                    </a:cubicBezTo>
                    <a:cubicBezTo>
                      <a:pt x="1" y="488"/>
                      <a:pt x="144" y="632"/>
                      <a:pt x="318" y="632"/>
                    </a:cubicBezTo>
                    <a:cubicBezTo>
                      <a:pt x="489" y="632"/>
                      <a:pt x="632" y="488"/>
                      <a:pt x="632" y="318"/>
                    </a:cubicBezTo>
                    <a:cubicBezTo>
                      <a:pt x="632" y="144"/>
                      <a:pt x="489" y="0"/>
                      <a:pt x="318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6" name="Google Shape;360;p23">
                <a:extLst>
                  <a:ext uri="{FF2B5EF4-FFF2-40B4-BE49-F238E27FC236}">
                    <a16:creationId xmlns:a16="http://schemas.microsoft.com/office/drawing/2014/main" id="{E4E2D1E4-B7A3-44F8-9311-FEF0EB36038E}"/>
                  </a:ext>
                </a:extLst>
              </p:cNvPr>
              <p:cNvSpPr/>
              <p:nvPr/>
            </p:nvSpPr>
            <p:spPr>
              <a:xfrm flipH="1">
                <a:off x="4820091" y="4582216"/>
                <a:ext cx="37992" cy="35311"/>
              </a:xfrm>
              <a:custGeom>
                <a:avLst/>
                <a:gdLst/>
                <a:ahLst/>
                <a:cxnLst/>
                <a:rect l="l" t="t" r="r" b="b"/>
                <a:pathLst>
                  <a:path w="666" h="619" extrusionOk="0">
                    <a:moveTo>
                      <a:pt x="353" y="1"/>
                    </a:moveTo>
                    <a:cubicBezTo>
                      <a:pt x="238" y="1"/>
                      <a:pt x="123" y="73"/>
                      <a:pt x="68" y="193"/>
                    </a:cubicBezTo>
                    <a:cubicBezTo>
                      <a:pt x="0" y="353"/>
                      <a:pt x="62" y="534"/>
                      <a:pt x="205" y="596"/>
                    </a:cubicBezTo>
                    <a:cubicBezTo>
                      <a:pt x="241" y="611"/>
                      <a:pt x="278" y="619"/>
                      <a:pt x="315" y="619"/>
                    </a:cubicBezTo>
                    <a:cubicBezTo>
                      <a:pt x="430" y="619"/>
                      <a:pt x="542" y="547"/>
                      <a:pt x="594" y="429"/>
                    </a:cubicBezTo>
                    <a:cubicBezTo>
                      <a:pt x="666" y="268"/>
                      <a:pt x="604" y="87"/>
                      <a:pt x="458" y="22"/>
                    </a:cubicBezTo>
                    <a:cubicBezTo>
                      <a:pt x="424" y="8"/>
                      <a:pt x="388" y="1"/>
                      <a:pt x="353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7" name="Google Shape;361;p23">
                <a:extLst>
                  <a:ext uri="{FF2B5EF4-FFF2-40B4-BE49-F238E27FC236}">
                    <a16:creationId xmlns:a16="http://schemas.microsoft.com/office/drawing/2014/main" id="{9B15F124-6FB8-435D-AC8F-F7EB5C9347F1}"/>
                  </a:ext>
                </a:extLst>
              </p:cNvPr>
              <p:cNvSpPr/>
              <p:nvPr/>
            </p:nvSpPr>
            <p:spPr>
              <a:xfrm flipH="1">
                <a:off x="4735606" y="4537891"/>
                <a:ext cx="36623" cy="28066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92" extrusionOk="0">
                    <a:moveTo>
                      <a:pt x="322" y="0"/>
                    </a:moveTo>
                    <a:cubicBezTo>
                      <a:pt x="144" y="0"/>
                      <a:pt x="0" y="109"/>
                      <a:pt x="0" y="246"/>
                    </a:cubicBezTo>
                    <a:cubicBezTo>
                      <a:pt x="0" y="383"/>
                      <a:pt x="144" y="492"/>
                      <a:pt x="322" y="492"/>
                    </a:cubicBezTo>
                    <a:cubicBezTo>
                      <a:pt x="499" y="492"/>
                      <a:pt x="642" y="383"/>
                      <a:pt x="642" y="246"/>
                    </a:cubicBezTo>
                    <a:cubicBezTo>
                      <a:pt x="642" y="109"/>
                      <a:pt x="499" y="0"/>
                      <a:pt x="322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  <p:sp>
            <p:nvSpPr>
              <p:cNvPr id="258" name="Google Shape;362;p23">
                <a:extLst>
                  <a:ext uri="{FF2B5EF4-FFF2-40B4-BE49-F238E27FC236}">
                    <a16:creationId xmlns:a16="http://schemas.microsoft.com/office/drawing/2014/main" id="{3297020D-31F9-41F8-B04C-B6D2A8551035}"/>
                  </a:ext>
                </a:extLst>
              </p:cNvPr>
              <p:cNvSpPr/>
              <p:nvPr/>
            </p:nvSpPr>
            <p:spPr>
              <a:xfrm flipH="1">
                <a:off x="4663728" y="4577025"/>
                <a:ext cx="31603" cy="29492"/>
              </a:xfrm>
              <a:custGeom>
                <a:avLst/>
                <a:gdLst/>
                <a:ahLst/>
                <a:cxnLst/>
                <a:rect l="l" t="t" r="r" b="b"/>
                <a:pathLst>
                  <a:path w="554" h="517" extrusionOk="0">
                    <a:moveTo>
                      <a:pt x="277" y="0"/>
                    </a:moveTo>
                    <a:cubicBezTo>
                      <a:pt x="124" y="0"/>
                      <a:pt x="1" y="116"/>
                      <a:pt x="1" y="257"/>
                    </a:cubicBezTo>
                    <a:cubicBezTo>
                      <a:pt x="1" y="400"/>
                      <a:pt x="124" y="516"/>
                      <a:pt x="277" y="516"/>
                    </a:cubicBezTo>
                    <a:cubicBezTo>
                      <a:pt x="431" y="516"/>
                      <a:pt x="554" y="400"/>
                      <a:pt x="554" y="257"/>
                    </a:cubicBezTo>
                    <a:cubicBezTo>
                      <a:pt x="554" y="116"/>
                      <a:pt x="431" y="0"/>
                      <a:pt x="277" y="0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0037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7C3C245-229B-4667-A0FA-C509CE7E6826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</a:t>
            </a:r>
            <a:r>
              <a:rPr lang="uk-UA" sz="4800" b="1" dirty="0"/>
              <a:t>2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1</a:t>
            </a:r>
            <a:r>
              <a:rPr lang="en-US" sz="4800" b="1" dirty="0"/>
              <a:t> -&gt; lesson</a:t>
            </a:r>
            <a:r>
              <a:rPr lang="uk-UA" sz="4800" b="1" dirty="0"/>
              <a:t>2</a:t>
            </a:r>
            <a:r>
              <a:rPr lang="en-US" sz="4800" b="1" dirty="0"/>
              <a:t>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12B5F4-74B8-46F0-A2CC-76900472A9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84730"/>
            <a:ext cx="3619009" cy="3044470"/>
          </a:xfrm>
          <a:prstGeom prst="rect">
            <a:avLst/>
          </a:prstGeom>
        </p:spPr>
      </p:pic>
      <p:pic>
        <p:nvPicPr>
          <p:cNvPr id="10" name="Recording #2">
            <a:hlinkClick r:id="" action="ppaction://media"/>
            <a:extLst>
              <a:ext uri="{FF2B5EF4-FFF2-40B4-BE49-F238E27FC236}">
                <a16:creationId xmlns:a16="http://schemas.microsoft.com/office/drawing/2014/main" id="{9155C605-6F9A-4AE4-B317-0D1C1A5617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529237" y="1981200"/>
            <a:ext cx="3862663" cy="3044464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25E8AE05-BE24-4BE8-8EA0-94303E5C397E}"/>
              </a:ext>
            </a:extLst>
          </p:cNvPr>
          <p:cNvSpPr txBox="1">
            <a:spLocks/>
          </p:cNvSpPr>
          <p:nvPr/>
        </p:nvSpPr>
        <p:spPr>
          <a:xfrm>
            <a:off x="838200" y="1255551"/>
            <a:ext cx="7580995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Міняємо колір і додаємо рух змійки. </a:t>
            </a:r>
          </a:p>
          <a:p>
            <a:r>
              <a:rPr lang="uk-UA" dirty="0"/>
              <a:t>Також програш при торканні стінок.</a:t>
            </a:r>
            <a:endParaRPr lang="uk-UA" b="1" dirty="0">
              <a:latin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5AD5516-C7DB-4DE2-908B-9335CDA98423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46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9893476-3A7F-4940-8592-439E9193D2A4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</a:t>
            </a:r>
            <a:r>
              <a:rPr lang="uk-UA" sz="4800" b="1" dirty="0"/>
              <a:t>3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2</a:t>
            </a:r>
            <a:r>
              <a:rPr lang="en-US" sz="4800" b="1" dirty="0"/>
              <a:t> -&gt; lesson</a:t>
            </a:r>
            <a:r>
              <a:rPr lang="uk-UA" sz="4800" b="1" dirty="0"/>
              <a:t>3</a:t>
            </a:r>
            <a:r>
              <a:rPr lang="en-US" sz="4800" b="1" dirty="0"/>
              <a:t>)</a:t>
            </a:r>
          </a:p>
        </p:txBody>
      </p:sp>
      <p:pic>
        <p:nvPicPr>
          <p:cNvPr id="9" name="Recording #2">
            <a:hlinkClick r:id="" action="ppaction://media"/>
            <a:extLst>
              <a:ext uri="{FF2B5EF4-FFF2-40B4-BE49-F238E27FC236}">
                <a16:creationId xmlns:a16="http://schemas.microsoft.com/office/drawing/2014/main" id="{0F126267-F404-40F6-8B8F-2E39D40203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199" y="1981200"/>
            <a:ext cx="3867149" cy="304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7D0B208-233C-406D-874E-202A7F4B5B20}"/>
              </a:ext>
            </a:extLst>
          </p:cNvPr>
          <p:cNvSpPr txBox="1">
            <a:spLocks/>
          </p:cNvSpPr>
          <p:nvPr/>
        </p:nvSpPr>
        <p:spPr>
          <a:xfrm>
            <a:off x="853029" y="1252690"/>
            <a:ext cx="6478355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Додаємо просте яблучко і реакцію на поїдання змійкою </a:t>
            </a:r>
          </a:p>
          <a:p>
            <a:r>
              <a:rPr lang="uk-UA" dirty="0"/>
              <a:t>(поки що тільки в консолі – «</a:t>
            </a:r>
            <a:r>
              <a:rPr lang="en-US" dirty="0" err="1"/>
              <a:t>Yummi</a:t>
            </a:r>
            <a:r>
              <a:rPr lang="uk-UA" dirty="0"/>
              <a:t>»).</a:t>
            </a:r>
            <a:endParaRPr lang="en-US" dirty="0"/>
          </a:p>
        </p:txBody>
      </p:sp>
      <p:pic>
        <p:nvPicPr>
          <p:cNvPr id="11" name="Recording #4">
            <a:hlinkClick r:id="" action="ppaction://media"/>
            <a:extLst>
              <a:ext uri="{FF2B5EF4-FFF2-40B4-BE49-F238E27FC236}">
                <a16:creationId xmlns:a16="http://schemas.microsoft.com/office/drawing/2014/main" id="{C395D101-5349-4F4A-A4B2-1FDD650692F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5271" y="907175"/>
            <a:ext cx="3806629" cy="473090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FCD293A-01A9-4435-9691-ECF50C3F7A83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980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6790C68-568B-40CF-855F-24B0271DF635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</a:t>
            </a:r>
            <a:r>
              <a:rPr lang="uk-UA" sz="4800" b="1" dirty="0"/>
              <a:t>4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3</a:t>
            </a:r>
            <a:r>
              <a:rPr lang="en-US" sz="4800" b="1" dirty="0"/>
              <a:t> -&gt; lesson</a:t>
            </a:r>
            <a:r>
              <a:rPr lang="uk-UA" sz="4800" b="1" dirty="0"/>
              <a:t>4</a:t>
            </a:r>
            <a:r>
              <a:rPr lang="en-US" sz="4800" b="1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8F97468-26DB-47CE-9AD1-23FB79523865}"/>
              </a:ext>
            </a:extLst>
          </p:cNvPr>
          <p:cNvSpPr txBox="1">
            <a:spLocks/>
          </p:cNvSpPr>
          <p:nvPr/>
        </p:nvSpPr>
        <p:spPr>
          <a:xfrm>
            <a:off x="5185459" y="1261791"/>
            <a:ext cx="6206441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Додаємо рахунок.</a:t>
            </a:r>
            <a:endParaRPr lang="en-US" dirty="0"/>
          </a:p>
        </p:txBody>
      </p:sp>
      <p:pic>
        <p:nvPicPr>
          <p:cNvPr id="11" name="Recording #5">
            <a:hlinkClick r:id="" action="ppaction://media"/>
            <a:extLst>
              <a:ext uri="{FF2B5EF4-FFF2-40B4-BE49-F238E27FC236}">
                <a16:creationId xmlns:a16="http://schemas.microsoft.com/office/drawing/2014/main" id="{41938968-F1D0-4B5C-8721-AC756FF271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547170" y="1964836"/>
            <a:ext cx="3844730" cy="306436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A8F6912-1545-4163-9A2A-A5DBC9B95E54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Recording #4">
            <a:hlinkClick r:id="" action="ppaction://media"/>
            <a:extLst>
              <a:ext uri="{FF2B5EF4-FFF2-40B4-BE49-F238E27FC236}">
                <a16:creationId xmlns:a16="http://schemas.microsoft.com/office/drawing/2014/main" id="{406125E4-2E63-442F-8CF3-6A39CBFD90D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" y="907175"/>
            <a:ext cx="3806629" cy="473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02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1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E960CB2-A1D8-42B2-98FD-11EB0DDA544F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5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4</a:t>
            </a:r>
            <a:r>
              <a:rPr lang="en-US" sz="4800" b="1" dirty="0"/>
              <a:t> -&gt; lesson</a:t>
            </a:r>
            <a:r>
              <a:rPr lang="uk-UA" sz="4800" b="1" dirty="0"/>
              <a:t>5</a:t>
            </a:r>
            <a:r>
              <a:rPr lang="en-US" sz="4800" b="1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800F48B-22DE-4876-BCE9-D0BD3A1C596E}"/>
              </a:ext>
            </a:extLst>
          </p:cNvPr>
          <p:cNvSpPr txBox="1">
            <a:spLocks/>
          </p:cNvSpPr>
          <p:nvPr/>
        </p:nvSpPr>
        <p:spPr>
          <a:xfrm>
            <a:off x="838200" y="1270458"/>
            <a:ext cx="7844741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Додаємо довжину змійки.</a:t>
            </a:r>
            <a:endParaRPr lang="en-US" dirty="0"/>
          </a:p>
        </p:txBody>
      </p:sp>
      <p:pic>
        <p:nvPicPr>
          <p:cNvPr id="10" name="Recording #5">
            <a:hlinkClick r:id="" action="ppaction://media"/>
            <a:extLst>
              <a:ext uri="{FF2B5EF4-FFF2-40B4-BE49-F238E27FC236}">
                <a16:creationId xmlns:a16="http://schemas.microsoft.com/office/drawing/2014/main" id="{43E5807F-21AF-4026-9303-46D99C5CCE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134" y="1981200"/>
            <a:ext cx="3900329" cy="3108678"/>
          </a:xfrm>
          <a:prstGeom prst="rect">
            <a:avLst/>
          </a:prstGeom>
        </p:spPr>
      </p:pic>
      <p:pic>
        <p:nvPicPr>
          <p:cNvPr id="11" name="Recording #6">
            <a:hlinkClick r:id="" action="ppaction://media"/>
            <a:extLst>
              <a:ext uri="{FF2B5EF4-FFF2-40B4-BE49-F238E27FC236}">
                <a16:creationId xmlns:a16="http://schemas.microsoft.com/office/drawing/2014/main" id="{A01A5800-AE0F-461C-92D8-E77654DCA0B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80555" y="1991444"/>
            <a:ext cx="3811345" cy="3037755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4116CBC-A4C6-47D2-841C-5D556AC4E951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5448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4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61C4D86-AA3D-4234-AEE2-DE1B2D4F13E7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6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5</a:t>
            </a:r>
            <a:r>
              <a:rPr lang="en-US" sz="4800" b="1" dirty="0"/>
              <a:t> -&gt; lesson</a:t>
            </a:r>
            <a:r>
              <a:rPr lang="uk-UA" sz="4800" b="1" dirty="0"/>
              <a:t>6</a:t>
            </a:r>
            <a:r>
              <a:rPr lang="en-US" sz="4800" b="1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75F425-8035-43D5-A296-F2F1A5987FAC}"/>
              </a:ext>
            </a:extLst>
          </p:cNvPr>
          <p:cNvSpPr txBox="1">
            <a:spLocks/>
          </p:cNvSpPr>
          <p:nvPr/>
        </p:nvSpPr>
        <p:spPr>
          <a:xfrm>
            <a:off x="838200" y="1252122"/>
            <a:ext cx="7844741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Заставка, фон, голова змійки.</a:t>
            </a:r>
            <a:endParaRPr lang="en-US" dirty="0"/>
          </a:p>
        </p:txBody>
      </p:sp>
      <p:pic>
        <p:nvPicPr>
          <p:cNvPr id="10" name="Recording #6">
            <a:hlinkClick r:id="" action="ppaction://media"/>
            <a:extLst>
              <a:ext uri="{FF2B5EF4-FFF2-40B4-BE49-F238E27FC236}">
                <a16:creationId xmlns:a16="http://schemas.microsoft.com/office/drawing/2014/main" id="{DED94D97-7AE7-4B9D-922A-6EA2AF2DD0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132" y="1981200"/>
            <a:ext cx="3824199" cy="3048000"/>
          </a:xfrm>
          <a:prstGeom prst="rect">
            <a:avLst/>
          </a:prstGeom>
        </p:spPr>
      </p:pic>
      <p:pic>
        <p:nvPicPr>
          <p:cNvPr id="11" name="Recording #7">
            <a:hlinkClick r:id="" action="ppaction://media"/>
            <a:extLst>
              <a:ext uri="{FF2B5EF4-FFF2-40B4-BE49-F238E27FC236}">
                <a16:creationId xmlns:a16="http://schemas.microsoft.com/office/drawing/2014/main" id="{9C2140A1-9770-4FAE-8CFE-39C2A11B17D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98421" y="2011877"/>
            <a:ext cx="3793479" cy="302351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DEC1633-947E-4AAB-837E-0AE26A455EE2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90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4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95B33A8-C83B-4A13-B1B7-7B62E88D2DD7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7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6</a:t>
            </a:r>
            <a:r>
              <a:rPr lang="en-US" sz="4800" b="1" dirty="0"/>
              <a:t> -&gt; lesson</a:t>
            </a:r>
            <a:r>
              <a:rPr lang="uk-UA" sz="4800" b="1" dirty="0"/>
              <a:t>7</a:t>
            </a:r>
            <a:r>
              <a:rPr lang="en-US" sz="4800" b="1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5A114B8-6A38-47A2-BA41-26E2E7006446}"/>
              </a:ext>
            </a:extLst>
          </p:cNvPr>
          <p:cNvSpPr txBox="1">
            <a:spLocks/>
          </p:cNvSpPr>
          <p:nvPr/>
        </p:nvSpPr>
        <p:spPr>
          <a:xfrm>
            <a:off x="838200" y="1270458"/>
            <a:ext cx="7844741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Звук</a:t>
            </a:r>
            <a:r>
              <a:rPr lang="en-US" dirty="0"/>
              <a:t>,</a:t>
            </a:r>
            <a:r>
              <a:rPr lang="uk-UA" dirty="0"/>
              <a:t> швидкість змійки.</a:t>
            </a:r>
            <a:endParaRPr lang="en-US" dirty="0"/>
          </a:p>
        </p:txBody>
      </p:sp>
      <p:pic>
        <p:nvPicPr>
          <p:cNvPr id="10" name="Recording #7">
            <a:hlinkClick r:id="" action="ppaction://media"/>
            <a:extLst>
              <a:ext uri="{FF2B5EF4-FFF2-40B4-BE49-F238E27FC236}">
                <a16:creationId xmlns:a16="http://schemas.microsoft.com/office/drawing/2014/main" id="{63079A25-0D6B-45CD-B596-A6F808EBA3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" y="1981201"/>
            <a:ext cx="3824198" cy="3048000"/>
          </a:xfrm>
          <a:prstGeom prst="rect">
            <a:avLst/>
          </a:prstGeom>
        </p:spPr>
      </p:pic>
      <p:pic>
        <p:nvPicPr>
          <p:cNvPr id="11" name="Recording #7">
            <a:hlinkClick r:id="" action="ppaction://media"/>
            <a:extLst>
              <a:ext uri="{FF2B5EF4-FFF2-40B4-BE49-F238E27FC236}">
                <a16:creationId xmlns:a16="http://schemas.microsoft.com/office/drawing/2014/main" id="{9668CBD1-FA17-4AC4-8DA9-CD27F6472C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67700" y="1981200"/>
            <a:ext cx="3824199" cy="3048002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437015C-DA7B-4F0E-8BFE-AB5D9F97882B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4854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6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6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D0D6FE9-1868-4D4C-9A5E-BF7A740B0C93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8</a:t>
            </a:r>
            <a:r>
              <a:rPr lang="en-US" sz="4800" b="1" dirty="0"/>
              <a:t> </a:t>
            </a:r>
            <a:r>
              <a:rPr lang="ru-RU" sz="4800" b="1" dirty="0"/>
              <a:t>(</a:t>
            </a:r>
            <a:r>
              <a:rPr lang="en-US" sz="4800" b="1" dirty="0"/>
              <a:t>lesson</a:t>
            </a:r>
            <a:r>
              <a:rPr lang="uk-UA" sz="4800" b="1" dirty="0"/>
              <a:t>7</a:t>
            </a:r>
            <a:r>
              <a:rPr lang="en-US" sz="4800" b="1" dirty="0"/>
              <a:t> -&gt; lesson</a:t>
            </a:r>
            <a:r>
              <a:rPr lang="uk-UA" sz="4800" b="1" dirty="0"/>
              <a:t>8</a:t>
            </a:r>
            <a:r>
              <a:rPr lang="en-US" sz="4800" b="1" dirty="0"/>
              <a:t>)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7CD705B-F1C3-435B-BADD-EC4C9CE2A2E7}"/>
              </a:ext>
            </a:extLst>
          </p:cNvPr>
          <p:cNvSpPr txBox="1">
            <a:spLocks/>
          </p:cNvSpPr>
          <p:nvPr/>
        </p:nvSpPr>
        <p:spPr>
          <a:xfrm>
            <a:off x="838200" y="1294739"/>
            <a:ext cx="7844741" cy="630283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err="1"/>
              <a:t>Зм</a:t>
            </a:r>
            <a:r>
              <a:rPr lang="uk-UA" dirty="0" err="1"/>
              <a:t>ійка</a:t>
            </a:r>
            <a:r>
              <a:rPr lang="uk-UA" dirty="0"/>
              <a:t> стає справжньою, різні види «яблук», інші покращення.</a:t>
            </a:r>
            <a:endParaRPr lang="en-US" dirty="0"/>
          </a:p>
        </p:txBody>
      </p:sp>
      <p:pic>
        <p:nvPicPr>
          <p:cNvPr id="10" name="Recording #7">
            <a:hlinkClick r:id="" action="ppaction://media"/>
            <a:extLst>
              <a:ext uri="{FF2B5EF4-FFF2-40B4-BE49-F238E27FC236}">
                <a16:creationId xmlns:a16="http://schemas.microsoft.com/office/drawing/2014/main" id="{31234EB8-12DE-4F8B-8F32-06D72691D0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199" y="1981205"/>
            <a:ext cx="3824193" cy="3047996"/>
          </a:xfrm>
          <a:prstGeom prst="rect">
            <a:avLst/>
          </a:prstGeom>
        </p:spPr>
      </p:pic>
      <p:pic>
        <p:nvPicPr>
          <p:cNvPr id="11" name="Recording #13">
            <a:hlinkClick r:id="" action="ppaction://media"/>
            <a:extLst>
              <a:ext uri="{FF2B5EF4-FFF2-40B4-BE49-F238E27FC236}">
                <a16:creationId xmlns:a16="http://schemas.microsoft.com/office/drawing/2014/main" id="{3353CF4C-9677-4433-ADD1-5E2655200D1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504347" y="1981205"/>
            <a:ext cx="3824193" cy="3047996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2DAD083-E0ED-4B77-8247-B5906E171D01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38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7" name="Рисунок 1">
            <a:extLst>
              <a:ext uri="{FF2B5EF4-FFF2-40B4-BE49-F238E27FC236}">
                <a16:creationId xmlns:a16="http://schemas.microsoft.com/office/drawing/2014/main" id="{D32CE1A3-AE51-4DFF-813F-732A42DA77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28" y="248768"/>
            <a:ext cx="9105944" cy="5143500"/>
          </a:xfrm>
          <a:prstGeom prst="rect">
            <a:avLst/>
          </a:prstGeom>
        </p:spPr>
      </p:pic>
      <p:sp>
        <p:nvSpPr>
          <p:cNvPr id="8" name="Google Shape;161;p28">
            <a:extLst>
              <a:ext uri="{FF2B5EF4-FFF2-40B4-BE49-F238E27FC236}">
                <a16:creationId xmlns:a16="http://schemas.microsoft.com/office/drawing/2014/main" id="{987D7FFC-49C9-4B10-B423-F9175215C2CD}"/>
              </a:ext>
            </a:extLst>
          </p:cNvPr>
          <p:cNvSpPr txBox="1"/>
          <p:nvPr/>
        </p:nvSpPr>
        <p:spPr>
          <a:xfrm>
            <a:off x="5160300" y="839468"/>
            <a:ext cx="1871400" cy="39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600" b="1" i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25600" b="1" i="1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69114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7" name="Рисунок 4">
            <a:extLst>
              <a:ext uri="{FF2B5EF4-FFF2-40B4-BE49-F238E27FC236}">
                <a16:creationId xmlns:a16="http://schemas.microsoft.com/office/drawing/2014/main" id="{D56F20A6-735E-4730-8732-27808E27ED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200" y="1292203"/>
            <a:ext cx="3227752" cy="322775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7BEF642-7CCA-42F2-B16E-B99F62281543}"/>
              </a:ext>
            </a:extLst>
          </p:cNvPr>
          <p:cNvSpPr txBox="1">
            <a:spLocks/>
          </p:cNvSpPr>
          <p:nvPr/>
        </p:nvSpPr>
        <p:spPr>
          <a:xfrm>
            <a:off x="1195013" y="1713444"/>
            <a:ext cx="4315968" cy="313112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7200"/>
              <a:t>Дякую </a:t>
            </a:r>
            <a:br>
              <a:rPr lang="ru-RU" sz="7200"/>
            </a:br>
            <a:r>
              <a:rPr lang="ru-RU" sz="7200"/>
              <a:t>за увагу!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65348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-50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74AA8BB-1749-4C85-B0D3-70CF41DAC2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997" y="3078581"/>
            <a:ext cx="6570835" cy="3285418"/>
          </a:xfrm>
          <a:prstGeom prst="rect">
            <a:avLst/>
          </a:prstGeom>
        </p:spPr>
      </p:pic>
      <p:sp>
        <p:nvSpPr>
          <p:cNvPr id="15" name="Google Shape;542;p54">
            <a:extLst>
              <a:ext uri="{FF2B5EF4-FFF2-40B4-BE49-F238E27FC236}">
                <a16:creationId xmlns:a16="http://schemas.microsoft.com/office/drawing/2014/main" id="{90761770-C0D8-4C51-BF6D-26C473C72DE3}"/>
              </a:ext>
            </a:extLst>
          </p:cNvPr>
          <p:cNvSpPr/>
          <p:nvPr/>
        </p:nvSpPr>
        <p:spPr>
          <a:xfrm>
            <a:off x="5910758" y="307469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" name="Google Shape;542;p54">
            <a:extLst>
              <a:ext uri="{FF2B5EF4-FFF2-40B4-BE49-F238E27FC236}">
                <a16:creationId xmlns:a16="http://schemas.microsoft.com/office/drawing/2014/main" id="{AECA8703-BA79-47BD-9F1A-C6AC9DC47834}"/>
              </a:ext>
            </a:extLst>
          </p:cNvPr>
          <p:cNvSpPr/>
          <p:nvPr/>
        </p:nvSpPr>
        <p:spPr>
          <a:xfrm>
            <a:off x="10374086" y="1238500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009F2D-59EB-4829-9971-4B3B30810427}"/>
              </a:ext>
            </a:extLst>
          </p:cNvPr>
          <p:cNvSpPr txBox="1"/>
          <p:nvPr/>
        </p:nvSpPr>
        <p:spPr>
          <a:xfrm>
            <a:off x="256855" y="2356707"/>
            <a:ext cx="1219199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 panose="00000A06000000000000" pitchFamily="2" charset="0"/>
              </a:rPr>
              <a:t>Oleksii </a:t>
            </a:r>
            <a:r>
              <a:rPr lang="en-US" sz="7000" b="0" i="0" dirty="0" err="1">
                <a:solidFill>
                  <a:schemeClr val="bg1"/>
                </a:solidFill>
                <a:effectLst/>
                <a:latin typeface="Barlow Semi Condensed Black" panose="00000A06000000000000" pitchFamily="2" charset="0"/>
              </a:rPr>
              <a:t>Katiushyn</a:t>
            </a:r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 panose="00000A06000000000000" pitchFamily="2" charset="0"/>
              </a:rPr>
              <a:t> – Arduino</a:t>
            </a:r>
            <a:endParaRPr lang="uk-UA" sz="7000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98CB3B1-29B0-4159-84C3-43A2AEA805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282" y="-25891"/>
            <a:ext cx="1178718" cy="802183"/>
          </a:xfrm>
          <a:prstGeom prst="rect">
            <a:avLst/>
          </a:prstGeom>
        </p:spPr>
      </p:pic>
      <p:grpSp>
        <p:nvGrpSpPr>
          <p:cNvPr id="13" name="Google Shape;433;p54">
            <a:extLst>
              <a:ext uri="{FF2B5EF4-FFF2-40B4-BE49-F238E27FC236}">
                <a16:creationId xmlns:a16="http://schemas.microsoft.com/office/drawing/2014/main" id="{72F9CCF1-D9EB-4174-92D0-101E828D4473}"/>
              </a:ext>
            </a:extLst>
          </p:cNvPr>
          <p:cNvGrpSpPr/>
          <p:nvPr/>
        </p:nvGrpSpPr>
        <p:grpSpPr>
          <a:xfrm>
            <a:off x="-1" y="2925757"/>
            <a:ext cx="2573547" cy="2878655"/>
            <a:chOff x="11016213" y="5853720"/>
            <a:chExt cx="2012471" cy="2391463"/>
          </a:xfrm>
        </p:grpSpPr>
        <p:sp>
          <p:nvSpPr>
            <p:cNvPr id="14" name="Google Shape;434;p54">
              <a:extLst>
                <a:ext uri="{FF2B5EF4-FFF2-40B4-BE49-F238E27FC236}">
                  <a16:creationId xmlns:a16="http://schemas.microsoft.com/office/drawing/2014/main" id="{12FB57F6-FC2C-4327-A3A6-125A37205A46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435;p54">
              <a:extLst>
                <a:ext uri="{FF2B5EF4-FFF2-40B4-BE49-F238E27FC236}">
                  <a16:creationId xmlns:a16="http://schemas.microsoft.com/office/drawing/2014/main" id="{56F07F23-5FD1-46D9-82AB-2BCA8FC7D909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436;p54">
              <a:extLst>
                <a:ext uri="{FF2B5EF4-FFF2-40B4-BE49-F238E27FC236}">
                  <a16:creationId xmlns:a16="http://schemas.microsoft.com/office/drawing/2014/main" id="{4E22969B-FB20-4A5D-A153-E0D1A962CEC6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437;p54">
              <a:extLst>
                <a:ext uri="{FF2B5EF4-FFF2-40B4-BE49-F238E27FC236}">
                  <a16:creationId xmlns:a16="http://schemas.microsoft.com/office/drawing/2014/main" id="{A4C7EE32-A25D-44E5-9C5E-E62731811E1D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438;p54">
              <a:extLst>
                <a:ext uri="{FF2B5EF4-FFF2-40B4-BE49-F238E27FC236}">
                  <a16:creationId xmlns:a16="http://schemas.microsoft.com/office/drawing/2014/main" id="{3C75AF04-7C8C-4850-BC2F-BFEA53B07E18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439;p54">
              <a:extLst>
                <a:ext uri="{FF2B5EF4-FFF2-40B4-BE49-F238E27FC236}">
                  <a16:creationId xmlns:a16="http://schemas.microsoft.com/office/drawing/2014/main" id="{4A35D290-4A53-4FCA-A3A0-8E83F32591C6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440;p54">
              <a:extLst>
                <a:ext uri="{FF2B5EF4-FFF2-40B4-BE49-F238E27FC236}">
                  <a16:creationId xmlns:a16="http://schemas.microsoft.com/office/drawing/2014/main" id="{6ABA1B3C-313F-48B6-AB45-D4817A407560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441;p54">
              <a:extLst>
                <a:ext uri="{FF2B5EF4-FFF2-40B4-BE49-F238E27FC236}">
                  <a16:creationId xmlns:a16="http://schemas.microsoft.com/office/drawing/2014/main" id="{B11E4515-D109-4AD4-88E5-B4E40C0CB0F7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442;p54">
              <a:extLst>
                <a:ext uri="{FF2B5EF4-FFF2-40B4-BE49-F238E27FC236}">
                  <a16:creationId xmlns:a16="http://schemas.microsoft.com/office/drawing/2014/main" id="{3B20B8D6-04F6-4A13-A688-0566234ABB66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443;p54">
              <a:extLst>
                <a:ext uri="{FF2B5EF4-FFF2-40B4-BE49-F238E27FC236}">
                  <a16:creationId xmlns:a16="http://schemas.microsoft.com/office/drawing/2014/main" id="{63A325DF-FBE3-4416-A13C-176A8DBE889E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444;p54">
              <a:extLst>
                <a:ext uri="{FF2B5EF4-FFF2-40B4-BE49-F238E27FC236}">
                  <a16:creationId xmlns:a16="http://schemas.microsoft.com/office/drawing/2014/main" id="{8878D6AD-539C-4E44-AD72-CD89DD568DB2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445;p54">
              <a:extLst>
                <a:ext uri="{FF2B5EF4-FFF2-40B4-BE49-F238E27FC236}">
                  <a16:creationId xmlns:a16="http://schemas.microsoft.com/office/drawing/2014/main" id="{261245C0-DA6E-4204-9B83-56C9EBC887C7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446;p54">
              <a:extLst>
                <a:ext uri="{FF2B5EF4-FFF2-40B4-BE49-F238E27FC236}">
                  <a16:creationId xmlns:a16="http://schemas.microsoft.com/office/drawing/2014/main" id="{F2315063-F7C1-4E53-B46A-A07035232A18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447;p54">
              <a:extLst>
                <a:ext uri="{FF2B5EF4-FFF2-40B4-BE49-F238E27FC236}">
                  <a16:creationId xmlns:a16="http://schemas.microsoft.com/office/drawing/2014/main" id="{752B7B51-271A-4A03-B82A-EA03F5DF9E3C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448;p54">
              <a:extLst>
                <a:ext uri="{FF2B5EF4-FFF2-40B4-BE49-F238E27FC236}">
                  <a16:creationId xmlns:a16="http://schemas.microsoft.com/office/drawing/2014/main" id="{40A764BB-DE80-4EFC-B2BB-3877CFA5A8C3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449;p54">
              <a:extLst>
                <a:ext uri="{FF2B5EF4-FFF2-40B4-BE49-F238E27FC236}">
                  <a16:creationId xmlns:a16="http://schemas.microsoft.com/office/drawing/2014/main" id="{3D2F5C89-E5C9-4EA4-B767-A3B718E48F4C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450;p54">
              <a:extLst>
                <a:ext uri="{FF2B5EF4-FFF2-40B4-BE49-F238E27FC236}">
                  <a16:creationId xmlns:a16="http://schemas.microsoft.com/office/drawing/2014/main" id="{7FDE30B9-AD8E-45DD-8102-5F48EB3A18AD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451;p54">
              <a:extLst>
                <a:ext uri="{FF2B5EF4-FFF2-40B4-BE49-F238E27FC236}">
                  <a16:creationId xmlns:a16="http://schemas.microsoft.com/office/drawing/2014/main" id="{C47E3D3C-42A4-47BA-A4BC-512238047D4B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452;p54">
              <a:extLst>
                <a:ext uri="{FF2B5EF4-FFF2-40B4-BE49-F238E27FC236}">
                  <a16:creationId xmlns:a16="http://schemas.microsoft.com/office/drawing/2014/main" id="{D89E15BC-B39D-4802-B4AF-0FB31A2553B5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453;p54">
              <a:extLst>
                <a:ext uri="{FF2B5EF4-FFF2-40B4-BE49-F238E27FC236}">
                  <a16:creationId xmlns:a16="http://schemas.microsoft.com/office/drawing/2014/main" id="{7805C591-2570-4504-8AF4-21E3346AF687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454;p54">
              <a:extLst>
                <a:ext uri="{FF2B5EF4-FFF2-40B4-BE49-F238E27FC236}">
                  <a16:creationId xmlns:a16="http://schemas.microsoft.com/office/drawing/2014/main" id="{01B97A5F-F80A-4A0A-9503-851569CC0F50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455;p54">
              <a:extLst>
                <a:ext uri="{FF2B5EF4-FFF2-40B4-BE49-F238E27FC236}">
                  <a16:creationId xmlns:a16="http://schemas.microsoft.com/office/drawing/2014/main" id="{2C23BB55-3662-4077-8C93-6E0777FDAC1F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456;p54">
              <a:extLst>
                <a:ext uri="{FF2B5EF4-FFF2-40B4-BE49-F238E27FC236}">
                  <a16:creationId xmlns:a16="http://schemas.microsoft.com/office/drawing/2014/main" id="{55F92E71-AC3D-49E0-81D0-99F818168C6B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457;p54">
              <a:extLst>
                <a:ext uri="{FF2B5EF4-FFF2-40B4-BE49-F238E27FC236}">
                  <a16:creationId xmlns:a16="http://schemas.microsoft.com/office/drawing/2014/main" id="{C50A110F-0570-44CE-9C3D-DD459CCB5C5F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458;p54">
              <a:extLst>
                <a:ext uri="{FF2B5EF4-FFF2-40B4-BE49-F238E27FC236}">
                  <a16:creationId xmlns:a16="http://schemas.microsoft.com/office/drawing/2014/main" id="{553E93AD-CEA5-4D4D-B42A-7AA8F7E6336A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459;p54">
              <a:extLst>
                <a:ext uri="{FF2B5EF4-FFF2-40B4-BE49-F238E27FC236}">
                  <a16:creationId xmlns:a16="http://schemas.microsoft.com/office/drawing/2014/main" id="{18F52950-5C0E-4D4C-BB07-1AC88C71C612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460;p54">
              <a:extLst>
                <a:ext uri="{FF2B5EF4-FFF2-40B4-BE49-F238E27FC236}">
                  <a16:creationId xmlns:a16="http://schemas.microsoft.com/office/drawing/2014/main" id="{9C9D40CD-DCAF-4D0D-86C6-8D1853273202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461;p54">
              <a:extLst>
                <a:ext uri="{FF2B5EF4-FFF2-40B4-BE49-F238E27FC236}">
                  <a16:creationId xmlns:a16="http://schemas.microsoft.com/office/drawing/2014/main" id="{BEC493E7-9963-451F-B7A6-55E168456C68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462;p54">
              <a:extLst>
                <a:ext uri="{FF2B5EF4-FFF2-40B4-BE49-F238E27FC236}">
                  <a16:creationId xmlns:a16="http://schemas.microsoft.com/office/drawing/2014/main" id="{25338DC3-0171-4F2C-8225-AE951D6D3AB4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463;p54">
              <a:extLst>
                <a:ext uri="{FF2B5EF4-FFF2-40B4-BE49-F238E27FC236}">
                  <a16:creationId xmlns:a16="http://schemas.microsoft.com/office/drawing/2014/main" id="{E90D3034-9C4D-4D25-ACCD-F37C5762F6DE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464;p54">
              <a:extLst>
                <a:ext uri="{FF2B5EF4-FFF2-40B4-BE49-F238E27FC236}">
                  <a16:creationId xmlns:a16="http://schemas.microsoft.com/office/drawing/2014/main" id="{6F103F49-6C2D-4F44-94AE-30E3C2BEE847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465;p54">
              <a:extLst>
                <a:ext uri="{FF2B5EF4-FFF2-40B4-BE49-F238E27FC236}">
                  <a16:creationId xmlns:a16="http://schemas.microsoft.com/office/drawing/2014/main" id="{2F4E968F-1A60-4E70-9FAD-ABE603A89519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466;p54">
              <a:extLst>
                <a:ext uri="{FF2B5EF4-FFF2-40B4-BE49-F238E27FC236}">
                  <a16:creationId xmlns:a16="http://schemas.microsoft.com/office/drawing/2014/main" id="{0A1A8788-8229-497F-8D19-A20E89B8DB86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467;p54">
              <a:extLst>
                <a:ext uri="{FF2B5EF4-FFF2-40B4-BE49-F238E27FC236}">
                  <a16:creationId xmlns:a16="http://schemas.microsoft.com/office/drawing/2014/main" id="{D6EBFCB8-6C47-4C2E-B47F-59DD7CE4D7B0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468;p54">
              <a:extLst>
                <a:ext uri="{FF2B5EF4-FFF2-40B4-BE49-F238E27FC236}">
                  <a16:creationId xmlns:a16="http://schemas.microsoft.com/office/drawing/2014/main" id="{6B56DEED-1B49-4804-99EE-F117C6F2CBD5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469;p54">
              <a:extLst>
                <a:ext uri="{FF2B5EF4-FFF2-40B4-BE49-F238E27FC236}">
                  <a16:creationId xmlns:a16="http://schemas.microsoft.com/office/drawing/2014/main" id="{6A803594-4718-498D-A525-97CC849D4D40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470;p54">
              <a:extLst>
                <a:ext uri="{FF2B5EF4-FFF2-40B4-BE49-F238E27FC236}">
                  <a16:creationId xmlns:a16="http://schemas.microsoft.com/office/drawing/2014/main" id="{AA604E25-A8EC-43F3-B35A-0CFB75FD7CAF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471;p54">
              <a:extLst>
                <a:ext uri="{FF2B5EF4-FFF2-40B4-BE49-F238E27FC236}">
                  <a16:creationId xmlns:a16="http://schemas.microsoft.com/office/drawing/2014/main" id="{59540422-1B98-48E5-B9E8-6B048A2C9DA6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472;p54">
              <a:extLst>
                <a:ext uri="{FF2B5EF4-FFF2-40B4-BE49-F238E27FC236}">
                  <a16:creationId xmlns:a16="http://schemas.microsoft.com/office/drawing/2014/main" id="{C825D6EA-CC1C-4E3A-B92F-42E43642E209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473;p54">
              <a:extLst>
                <a:ext uri="{FF2B5EF4-FFF2-40B4-BE49-F238E27FC236}">
                  <a16:creationId xmlns:a16="http://schemas.microsoft.com/office/drawing/2014/main" id="{CC70AE60-2D80-4FD4-A55E-81161C79926A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474;p54">
              <a:extLst>
                <a:ext uri="{FF2B5EF4-FFF2-40B4-BE49-F238E27FC236}">
                  <a16:creationId xmlns:a16="http://schemas.microsoft.com/office/drawing/2014/main" id="{593C2C1D-D93D-4985-B458-4FDB24C6FE0F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475;p54">
              <a:extLst>
                <a:ext uri="{FF2B5EF4-FFF2-40B4-BE49-F238E27FC236}">
                  <a16:creationId xmlns:a16="http://schemas.microsoft.com/office/drawing/2014/main" id="{2B8E21E8-0F75-44A8-9979-3D8C7401B3DA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476;p54">
              <a:extLst>
                <a:ext uri="{FF2B5EF4-FFF2-40B4-BE49-F238E27FC236}">
                  <a16:creationId xmlns:a16="http://schemas.microsoft.com/office/drawing/2014/main" id="{BDCD9256-2C09-414F-BFAC-2FEC953DEEEE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477;p54">
              <a:extLst>
                <a:ext uri="{FF2B5EF4-FFF2-40B4-BE49-F238E27FC236}">
                  <a16:creationId xmlns:a16="http://schemas.microsoft.com/office/drawing/2014/main" id="{19EE6D52-B456-49C8-8040-AB3A42820C4F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478;p54">
              <a:extLst>
                <a:ext uri="{FF2B5EF4-FFF2-40B4-BE49-F238E27FC236}">
                  <a16:creationId xmlns:a16="http://schemas.microsoft.com/office/drawing/2014/main" id="{054E970B-F87E-46AC-8200-1E8AF087B73A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479;p54">
              <a:extLst>
                <a:ext uri="{FF2B5EF4-FFF2-40B4-BE49-F238E27FC236}">
                  <a16:creationId xmlns:a16="http://schemas.microsoft.com/office/drawing/2014/main" id="{9A3BF942-DB44-4853-ADBB-5F2366332586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480;p54">
              <a:extLst>
                <a:ext uri="{FF2B5EF4-FFF2-40B4-BE49-F238E27FC236}">
                  <a16:creationId xmlns:a16="http://schemas.microsoft.com/office/drawing/2014/main" id="{25D0E4F4-2C49-4672-957E-6F99D2B8B936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481;p54">
              <a:extLst>
                <a:ext uri="{FF2B5EF4-FFF2-40B4-BE49-F238E27FC236}">
                  <a16:creationId xmlns:a16="http://schemas.microsoft.com/office/drawing/2014/main" id="{42A402B9-B79C-41B6-9481-B35A377300F1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482;p54">
              <a:extLst>
                <a:ext uri="{FF2B5EF4-FFF2-40B4-BE49-F238E27FC236}">
                  <a16:creationId xmlns:a16="http://schemas.microsoft.com/office/drawing/2014/main" id="{5007AE0F-A3D5-4534-A01D-E098646F5953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483;p54">
              <a:extLst>
                <a:ext uri="{FF2B5EF4-FFF2-40B4-BE49-F238E27FC236}">
                  <a16:creationId xmlns:a16="http://schemas.microsoft.com/office/drawing/2014/main" id="{ED7DB1E5-4B31-4F58-9723-FE51B646E377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484;p54">
              <a:extLst>
                <a:ext uri="{FF2B5EF4-FFF2-40B4-BE49-F238E27FC236}">
                  <a16:creationId xmlns:a16="http://schemas.microsoft.com/office/drawing/2014/main" id="{3B1C6FBD-833A-44DC-BD0D-7489C77648EE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485;p54">
              <a:extLst>
                <a:ext uri="{FF2B5EF4-FFF2-40B4-BE49-F238E27FC236}">
                  <a16:creationId xmlns:a16="http://schemas.microsoft.com/office/drawing/2014/main" id="{80A6AD6A-824A-4103-AF40-4C790277657B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486;p54">
              <a:extLst>
                <a:ext uri="{FF2B5EF4-FFF2-40B4-BE49-F238E27FC236}">
                  <a16:creationId xmlns:a16="http://schemas.microsoft.com/office/drawing/2014/main" id="{483A7467-FC77-439D-AD07-5E65837A6345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487;p54">
              <a:extLst>
                <a:ext uri="{FF2B5EF4-FFF2-40B4-BE49-F238E27FC236}">
                  <a16:creationId xmlns:a16="http://schemas.microsoft.com/office/drawing/2014/main" id="{96A65011-BB9F-4CAB-92F4-3DBE19CBC325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488;p54">
              <a:extLst>
                <a:ext uri="{FF2B5EF4-FFF2-40B4-BE49-F238E27FC236}">
                  <a16:creationId xmlns:a16="http://schemas.microsoft.com/office/drawing/2014/main" id="{EF9C79C2-120E-45AD-AE43-62B748762017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489;p54">
              <a:extLst>
                <a:ext uri="{FF2B5EF4-FFF2-40B4-BE49-F238E27FC236}">
                  <a16:creationId xmlns:a16="http://schemas.microsoft.com/office/drawing/2014/main" id="{96EAB9F6-728F-4537-993E-C3D1F1A39F41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490;p54">
              <a:extLst>
                <a:ext uri="{FF2B5EF4-FFF2-40B4-BE49-F238E27FC236}">
                  <a16:creationId xmlns:a16="http://schemas.microsoft.com/office/drawing/2014/main" id="{FDFD8C4D-0F7A-4946-B020-93AA853B82CA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491;p54">
              <a:extLst>
                <a:ext uri="{FF2B5EF4-FFF2-40B4-BE49-F238E27FC236}">
                  <a16:creationId xmlns:a16="http://schemas.microsoft.com/office/drawing/2014/main" id="{0FA4E5DB-2716-47A7-9E4D-05F123FC880B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492;p54">
              <a:extLst>
                <a:ext uri="{FF2B5EF4-FFF2-40B4-BE49-F238E27FC236}">
                  <a16:creationId xmlns:a16="http://schemas.microsoft.com/office/drawing/2014/main" id="{28207EFD-1F8C-4D23-A6F2-E761E36453AA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493;p54">
              <a:extLst>
                <a:ext uri="{FF2B5EF4-FFF2-40B4-BE49-F238E27FC236}">
                  <a16:creationId xmlns:a16="http://schemas.microsoft.com/office/drawing/2014/main" id="{42CD946F-EADB-4FD2-A733-916E31399C66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494;p54">
              <a:extLst>
                <a:ext uri="{FF2B5EF4-FFF2-40B4-BE49-F238E27FC236}">
                  <a16:creationId xmlns:a16="http://schemas.microsoft.com/office/drawing/2014/main" id="{0C2F836C-F567-445E-B63F-4600F397075E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495;p54">
              <a:extLst>
                <a:ext uri="{FF2B5EF4-FFF2-40B4-BE49-F238E27FC236}">
                  <a16:creationId xmlns:a16="http://schemas.microsoft.com/office/drawing/2014/main" id="{C63A1AEE-D7D5-4708-B580-E69890576F70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496;p54">
              <a:extLst>
                <a:ext uri="{FF2B5EF4-FFF2-40B4-BE49-F238E27FC236}">
                  <a16:creationId xmlns:a16="http://schemas.microsoft.com/office/drawing/2014/main" id="{6C0B26AD-2E11-4408-B032-13BD356900A9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497;p54">
              <a:extLst>
                <a:ext uri="{FF2B5EF4-FFF2-40B4-BE49-F238E27FC236}">
                  <a16:creationId xmlns:a16="http://schemas.microsoft.com/office/drawing/2014/main" id="{96891830-6986-4DE8-8F79-FD30EFBD506F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498;p54">
              <a:extLst>
                <a:ext uri="{FF2B5EF4-FFF2-40B4-BE49-F238E27FC236}">
                  <a16:creationId xmlns:a16="http://schemas.microsoft.com/office/drawing/2014/main" id="{25358A86-6366-411D-8ED0-69C3160AC80C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1" name="Google Shape;499;p54">
              <a:extLst>
                <a:ext uri="{FF2B5EF4-FFF2-40B4-BE49-F238E27FC236}">
                  <a16:creationId xmlns:a16="http://schemas.microsoft.com/office/drawing/2014/main" id="{794A200B-E0ED-4117-8284-3B0E89563DAA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500;p54">
              <a:extLst>
                <a:ext uri="{FF2B5EF4-FFF2-40B4-BE49-F238E27FC236}">
                  <a16:creationId xmlns:a16="http://schemas.microsoft.com/office/drawing/2014/main" id="{E9CC1775-3424-494E-8387-4CC60CF91254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3" name="Google Shape;501;p54">
              <a:extLst>
                <a:ext uri="{FF2B5EF4-FFF2-40B4-BE49-F238E27FC236}">
                  <a16:creationId xmlns:a16="http://schemas.microsoft.com/office/drawing/2014/main" id="{9217DCE9-5095-44C5-801C-4B25655C4F06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" name="Google Shape;502;p54">
              <a:extLst>
                <a:ext uri="{FF2B5EF4-FFF2-40B4-BE49-F238E27FC236}">
                  <a16:creationId xmlns:a16="http://schemas.microsoft.com/office/drawing/2014/main" id="{02083D51-E2A2-4173-AE75-C15E38C6639A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" name="Google Shape;503;p54">
              <a:extLst>
                <a:ext uri="{FF2B5EF4-FFF2-40B4-BE49-F238E27FC236}">
                  <a16:creationId xmlns:a16="http://schemas.microsoft.com/office/drawing/2014/main" id="{FEBF3C51-C598-48CE-A798-A6EB0C9E84A5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504;p54">
              <a:extLst>
                <a:ext uri="{FF2B5EF4-FFF2-40B4-BE49-F238E27FC236}">
                  <a16:creationId xmlns:a16="http://schemas.microsoft.com/office/drawing/2014/main" id="{9D5A6446-F438-4B5E-B1D5-41DBD0A0720A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" name="Google Shape;505;p54">
              <a:extLst>
                <a:ext uri="{FF2B5EF4-FFF2-40B4-BE49-F238E27FC236}">
                  <a16:creationId xmlns:a16="http://schemas.microsoft.com/office/drawing/2014/main" id="{69E4EB50-4AC7-4962-9B80-5D8FCA728B33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" name="Google Shape;506;p54">
              <a:extLst>
                <a:ext uri="{FF2B5EF4-FFF2-40B4-BE49-F238E27FC236}">
                  <a16:creationId xmlns:a16="http://schemas.microsoft.com/office/drawing/2014/main" id="{FB0B4277-1924-42C2-9616-D970236ECA30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507;p54">
              <a:extLst>
                <a:ext uri="{FF2B5EF4-FFF2-40B4-BE49-F238E27FC236}">
                  <a16:creationId xmlns:a16="http://schemas.microsoft.com/office/drawing/2014/main" id="{37DCCF4A-9E9F-4996-8178-B79E522DEE1C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508;p54">
              <a:extLst>
                <a:ext uri="{FF2B5EF4-FFF2-40B4-BE49-F238E27FC236}">
                  <a16:creationId xmlns:a16="http://schemas.microsoft.com/office/drawing/2014/main" id="{0A5EBE33-9C6B-4790-A953-742A14B68B6E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509;p54">
              <a:extLst>
                <a:ext uri="{FF2B5EF4-FFF2-40B4-BE49-F238E27FC236}">
                  <a16:creationId xmlns:a16="http://schemas.microsoft.com/office/drawing/2014/main" id="{1D39333E-943F-4E4E-ADC7-B7C10712B2DB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510;p54">
              <a:extLst>
                <a:ext uri="{FF2B5EF4-FFF2-40B4-BE49-F238E27FC236}">
                  <a16:creationId xmlns:a16="http://schemas.microsoft.com/office/drawing/2014/main" id="{D1ECA7C4-DB50-4B62-94C1-36F2C644C506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" name="Google Shape;511;p54">
              <a:extLst>
                <a:ext uri="{FF2B5EF4-FFF2-40B4-BE49-F238E27FC236}">
                  <a16:creationId xmlns:a16="http://schemas.microsoft.com/office/drawing/2014/main" id="{6628E35A-0646-4518-A32B-97EEE198359F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" name="Google Shape;512;p54">
              <a:extLst>
                <a:ext uri="{FF2B5EF4-FFF2-40B4-BE49-F238E27FC236}">
                  <a16:creationId xmlns:a16="http://schemas.microsoft.com/office/drawing/2014/main" id="{022B12EB-3276-475A-9FC1-F5FADA47A9E1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513;p54">
              <a:extLst>
                <a:ext uri="{FF2B5EF4-FFF2-40B4-BE49-F238E27FC236}">
                  <a16:creationId xmlns:a16="http://schemas.microsoft.com/office/drawing/2014/main" id="{0313E960-E813-4FF0-A2F2-5840C3BEB352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" name="Google Shape;514;p54">
              <a:extLst>
                <a:ext uri="{FF2B5EF4-FFF2-40B4-BE49-F238E27FC236}">
                  <a16:creationId xmlns:a16="http://schemas.microsoft.com/office/drawing/2014/main" id="{FD44B614-3752-414C-AC8E-B608C59D3DCB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7" name="Google Shape;515;p54">
              <a:extLst>
                <a:ext uri="{FF2B5EF4-FFF2-40B4-BE49-F238E27FC236}">
                  <a16:creationId xmlns:a16="http://schemas.microsoft.com/office/drawing/2014/main" id="{28C45535-992D-4D83-A0C5-7D713A2B9300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8" name="Google Shape;516;p54">
              <a:extLst>
                <a:ext uri="{FF2B5EF4-FFF2-40B4-BE49-F238E27FC236}">
                  <a16:creationId xmlns:a16="http://schemas.microsoft.com/office/drawing/2014/main" id="{C0E4C39E-B180-40C4-AD59-2D89A0A51F55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9" name="Google Shape;517;p54">
              <a:extLst>
                <a:ext uri="{FF2B5EF4-FFF2-40B4-BE49-F238E27FC236}">
                  <a16:creationId xmlns:a16="http://schemas.microsoft.com/office/drawing/2014/main" id="{3C0939B7-C61E-4DFF-AC2D-945343BF55EB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" name="Google Shape;518;p54">
              <a:extLst>
                <a:ext uri="{FF2B5EF4-FFF2-40B4-BE49-F238E27FC236}">
                  <a16:creationId xmlns:a16="http://schemas.microsoft.com/office/drawing/2014/main" id="{8BDAEA23-B830-4D90-BB7C-849A7A71E321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" name="Google Shape;519;p54">
              <a:extLst>
                <a:ext uri="{FF2B5EF4-FFF2-40B4-BE49-F238E27FC236}">
                  <a16:creationId xmlns:a16="http://schemas.microsoft.com/office/drawing/2014/main" id="{365F090C-20BC-49B4-AA29-78B551AB77F8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520;p54">
              <a:extLst>
                <a:ext uri="{FF2B5EF4-FFF2-40B4-BE49-F238E27FC236}">
                  <a16:creationId xmlns:a16="http://schemas.microsoft.com/office/drawing/2014/main" id="{C531DE13-0B94-46C4-BBC6-CE98C595BBE6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" name="Google Shape;521;p54">
              <a:extLst>
                <a:ext uri="{FF2B5EF4-FFF2-40B4-BE49-F238E27FC236}">
                  <a16:creationId xmlns:a16="http://schemas.microsoft.com/office/drawing/2014/main" id="{F9D38091-E449-4F23-A75A-180A3CB947D0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522;p54">
              <a:extLst>
                <a:ext uri="{FF2B5EF4-FFF2-40B4-BE49-F238E27FC236}">
                  <a16:creationId xmlns:a16="http://schemas.microsoft.com/office/drawing/2014/main" id="{CE5783A7-E3CB-4685-91B9-7F9794360103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523;p54">
              <a:extLst>
                <a:ext uri="{FF2B5EF4-FFF2-40B4-BE49-F238E27FC236}">
                  <a16:creationId xmlns:a16="http://schemas.microsoft.com/office/drawing/2014/main" id="{AA209E29-79F9-4F23-A532-D59DF67195EF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" name="Google Shape;524;p54">
              <a:extLst>
                <a:ext uri="{FF2B5EF4-FFF2-40B4-BE49-F238E27FC236}">
                  <a16:creationId xmlns:a16="http://schemas.microsoft.com/office/drawing/2014/main" id="{D84B7DAE-FD14-409E-A12E-740534DF60A1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525;p54">
              <a:extLst>
                <a:ext uri="{FF2B5EF4-FFF2-40B4-BE49-F238E27FC236}">
                  <a16:creationId xmlns:a16="http://schemas.microsoft.com/office/drawing/2014/main" id="{1C3568C3-F6A3-486A-9D32-9F07506F381C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526;p54">
              <a:extLst>
                <a:ext uri="{FF2B5EF4-FFF2-40B4-BE49-F238E27FC236}">
                  <a16:creationId xmlns:a16="http://schemas.microsoft.com/office/drawing/2014/main" id="{1C178ABC-8E0C-44F8-8407-952E3175192E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" name="Google Shape;527;p54">
              <a:extLst>
                <a:ext uri="{FF2B5EF4-FFF2-40B4-BE49-F238E27FC236}">
                  <a16:creationId xmlns:a16="http://schemas.microsoft.com/office/drawing/2014/main" id="{61903843-3FB1-4027-B248-E7543334AD99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" name="Google Shape;528;p54">
              <a:extLst>
                <a:ext uri="{FF2B5EF4-FFF2-40B4-BE49-F238E27FC236}">
                  <a16:creationId xmlns:a16="http://schemas.microsoft.com/office/drawing/2014/main" id="{7CDED117-5116-4678-84FA-E16F2E7C4E0E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529;p54">
              <a:extLst>
                <a:ext uri="{FF2B5EF4-FFF2-40B4-BE49-F238E27FC236}">
                  <a16:creationId xmlns:a16="http://schemas.microsoft.com/office/drawing/2014/main" id="{1C075461-FBE8-460B-8E03-E47529134108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" name="Google Shape;530;p54">
              <a:extLst>
                <a:ext uri="{FF2B5EF4-FFF2-40B4-BE49-F238E27FC236}">
                  <a16:creationId xmlns:a16="http://schemas.microsoft.com/office/drawing/2014/main" id="{E72435CF-762F-49C2-B042-D7E176539C67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" name="Google Shape;531;p54">
              <a:extLst>
                <a:ext uri="{FF2B5EF4-FFF2-40B4-BE49-F238E27FC236}">
                  <a16:creationId xmlns:a16="http://schemas.microsoft.com/office/drawing/2014/main" id="{51E0CD83-C0FD-45EE-B36F-D5955C5A4AEF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" name="Google Shape;532;p54">
              <a:extLst>
                <a:ext uri="{FF2B5EF4-FFF2-40B4-BE49-F238E27FC236}">
                  <a16:creationId xmlns:a16="http://schemas.microsoft.com/office/drawing/2014/main" id="{B6CB055C-BF6B-41A6-982D-DFE5FB8BF6F1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" name="Google Shape;533;p54">
              <a:extLst>
                <a:ext uri="{FF2B5EF4-FFF2-40B4-BE49-F238E27FC236}">
                  <a16:creationId xmlns:a16="http://schemas.microsoft.com/office/drawing/2014/main" id="{895D65A8-0FC1-45A2-BA54-1E8FCBC1AEF7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" name="Google Shape;534;p54">
              <a:extLst>
                <a:ext uri="{FF2B5EF4-FFF2-40B4-BE49-F238E27FC236}">
                  <a16:creationId xmlns:a16="http://schemas.microsoft.com/office/drawing/2014/main" id="{0E0BBB23-24F1-4811-9747-866C8D5A7578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535;p54">
              <a:extLst>
                <a:ext uri="{FF2B5EF4-FFF2-40B4-BE49-F238E27FC236}">
                  <a16:creationId xmlns:a16="http://schemas.microsoft.com/office/drawing/2014/main" id="{9E3C1619-F22E-4CAC-84C0-FF749CA6FA38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536;p54">
              <a:extLst>
                <a:ext uri="{FF2B5EF4-FFF2-40B4-BE49-F238E27FC236}">
                  <a16:creationId xmlns:a16="http://schemas.microsoft.com/office/drawing/2014/main" id="{BC709151-D826-4C69-8767-E7FC5F672DA0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537;p54">
              <a:extLst>
                <a:ext uri="{FF2B5EF4-FFF2-40B4-BE49-F238E27FC236}">
                  <a16:creationId xmlns:a16="http://schemas.microsoft.com/office/drawing/2014/main" id="{343203EA-9A7C-4B52-A415-3D0116A99A31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538;p54">
              <a:extLst>
                <a:ext uri="{FF2B5EF4-FFF2-40B4-BE49-F238E27FC236}">
                  <a16:creationId xmlns:a16="http://schemas.microsoft.com/office/drawing/2014/main" id="{60B75EFD-80B8-4B06-A57F-BB2507F3E036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539;p54">
              <a:extLst>
                <a:ext uri="{FF2B5EF4-FFF2-40B4-BE49-F238E27FC236}">
                  <a16:creationId xmlns:a16="http://schemas.microsoft.com/office/drawing/2014/main" id="{D1F33443-04FA-4722-928F-FC2CBEB5B379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540;p54">
              <a:extLst>
                <a:ext uri="{FF2B5EF4-FFF2-40B4-BE49-F238E27FC236}">
                  <a16:creationId xmlns:a16="http://schemas.microsoft.com/office/drawing/2014/main" id="{9240DF6C-4237-448F-90FD-0D4B5705F663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541;p54">
              <a:extLst>
                <a:ext uri="{FF2B5EF4-FFF2-40B4-BE49-F238E27FC236}">
                  <a16:creationId xmlns:a16="http://schemas.microsoft.com/office/drawing/2014/main" id="{EF188965-EE2F-4653-A8D7-390BA503C58D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37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dirty="0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375" name="Рисунок 374" descr="Изображение выглядит как текст, мебель&#10;&#10;Автоматически созданное описание">
            <a:extLst>
              <a:ext uri="{FF2B5EF4-FFF2-40B4-BE49-F238E27FC236}">
                <a16:creationId xmlns:a16="http://schemas.microsoft.com/office/drawing/2014/main" id="{E9746693-9881-4F7A-A8E4-FEA97DDBC7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43" y="774041"/>
            <a:ext cx="6468281" cy="4886325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9149FF5-8BFD-42D2-84C5-ACABE15E3145}"/>
              </a:ext>
            </a:extLst>
          </p:cNvPr>
          <p:cNvSpPr/>
          <p:nvPr/>
        </p:nvSpPr>
        <p:spPr>
          <a:xfrm>
            <a:off x="745920" y="1238500"/>
            <a:ext cx="5459671" cy="3912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377" name="TextBox 376">
            <a:extLst>
              <a:ext uri="{FF2B5EF4-FFF2-40B4-BE49-F238E27FC236}">
                <a16:creationId xmlns:a16="http://schemas.microsoft.com/office/drawing/2014/main" id="{B7E52E3D-9073-48AE-9F5A-3ABFC9290F8A}"/>
              </a:ext>
            </a:extLst>
          </p:cNvPr>
          <p:cNvSpPr txBox="1"/>
          <p:nvPr/>
        </p:nvSpPr>
        <p:spPr>
          <a:xfrm>
            <a:off x="1155475" y="1436003"/>
            <a:ext cx="514219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CBE6"/>
                </a:solidFill>
                <a:latin typeface="Barlow Semi Condensed Black" panose="00000A06000000000000" pitchFamily="2" charset="0"/>
              </a:rPr>
              <a:t>Autumn</a:t>
            </a:r>
          </a:p>
          <a:p>
            <a:r>
              <a:rPr lang="en-US" sz="3600" dirty="0">
                <a:solidFill>
                  <a:srgbClr val="414143"/>
                </a:solidFill>
                <a:latin typeface="Trebuchet MS" panose="020B0603020202020204" pitchFamily="34" charset="0"/>
              </a:rPr>
              <a:t>Start eKids online 2022</a:t>
            </a:r>
          </a:p>
        </p:txBody>
      </p:sp>
      <p:sp>
        <p:nvSpPr>
          <p:cNvPr id="378" name="TextBox 377">
            <a:extLst>
              <a:ext uri="{FF2B5EF4-FFF2-40B4-BE49-F238E27FC236}">
                <a16:creationId xmlns:a16="http://schemas.microsoft.com/office/drawing/2014/main" id="{DE93FC70-94B0-4145-A9AC-73BA19E9F74F}"/>
              </a:ext>
            </a:extLst>
          </p:cNvPr>
          <p:cNvSpPr txBox="1"/>
          <p:nvPr/>
        </p:nvSpPr>
        <p:spPr>
          <a:xfrm>
            <a:off x="1177212" y="2602483"/>
            <a:ext cx="51222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CBE6"/>
                </a:solidFill>
                <a:latin typeface="Barlow Semi Condensed Black" panose="00000A06000000000000" pitchFamily="2" charset="0"/>
              </a:rPr>
              <a:t>September</a:t>
            </a:r>
          </a:p>
          <a:p>
            <a:r>
              <a:rPr lang="en-US" sz="3600" dirty="0">
                <a:solidFill>
                  <a:srgbClr val="414143"/>
                </a:solidFill>
                <a:latin typeface="Trebuchet MS" panose="020B0603020202020204" pitchFamily="34" charset="0"/>
              </a:rPr>
              <a:t>Registration of children</a:t>
            </a:r>
          </a:p>
        </p:txBody>
      </p:sp>
      <p:sp>
        <p:nvSpPr>
          <p:cNvPr id="379" name="TextBox 378">
            <a:extLst>
              <a:ext uri="{FF2B5EF4-FFF2-40B4-BE49-F238E27FC236}">
                <a16:creationId xmlns:a16="http://schemas.microsoft.com/office/drawing/2014/main" id="{4BB7E292-C704-4B2E-96DF-D8136B2AAD42}"/>
              </a:ext>
            </a:extLst>
          </p:cNvPr>
          <p:cNvSpPr txBox="1"/>
          <p:nvPr/>
        </p:nvSpPr>
        <p:spPr>
          <a:xfrm>
            <a:off x="1177212" y="3879491"/>
            <a:ext cx="512225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rgbClr val="00CBE6"/>
                </a:solidFill>
                <a:latin typeface="Barlow Semi Condensed Black" panose="00000A06000000000000" pitchFamily="2" charset="0"/>
              </a:rPr>
              <a:t>October - December </a:t>
            </a:r>
          </a:p>
          <a:p>
            <a:r>
              <a:rPr lang="en-US" sz="3600" dirty="0">
                <a:solidFill>
                  <a:srgbClr val="414143"/>
                </a:solidFill>
                <a:latin typeface="Trebuchet MS" panose="020B0603020202020204" pitchFamily="34" charset="0"/>
              </a:rPr>
              <a:t>Program start</a:t>
            </a:r>
          </a:p>
        </p:txBody>
      </p:sp>
      <p:grpSp>
        <p:nvGrpSpPr>
          <p:cNvPr id="380" name="Google Shape;1780;p39">
            <a:extLst>
              <a:ext uri="{FF2B5EF4-FFF2-40B4-BE49-F238E27FC236}">
                <a16:creationId xmlns:a16="http://schemas.microsoft.com/office/drawing/2014/main" id="{794D51E5-14DF-4061-AFA3-CAF237FB15E5}"/>
              </a:ext>
            </a:extLst>
          </p:cNvPr>
          <p:cNvGrpSpPr/>
          <p:nvPr/>
        </p:nvGrpSpPr>
        <p:grpSpPr>
          <a:xfrm>
            <a:off x="4825288" y="2676039"/>
            <a:ext cx="7366712" cy="3176422"/>
            <a:chOff x="1278444" y="1640285"/>
            <a:chExt cx="7366712" cy="3176422"/>
          </a:xfrm>
        </p:grpSpPr>
        <p:grpSp>
          <p:nvGrpSpPr>
            <p:cNvPr id="381" name="Google Shape;1781;p39">
              <a:extLst>
                <a:ext uri="{FF2B5EF4-FFF2-40B4-BE49-F238E27FC236}">
                  <a16:creationId xmlns:a16="http://schemas.microsoft.com/office/drawing/2014/main" id="{240C0B72-D154-4D58-B091-97F3F2064AC2}"/>
                </a:ext>
              </a:extLst>
            </p:cNvPr>
            <p:cNvGrpSpPr/>
            <p:nvPr/>
          </p:nvGrpSpPr>
          <p:grpSpPr>
            <a:xfrm>
              <a:off x="1278444" y="3334334"/>
              <a:ext cx="5053527" cy="1482373"/>
              <a:chOff x="1969569" y="3334334"/>
              <a:chExt cx="5053527" cy="1482373"/>
            </a:xfrm>
          </p:grpSpPr>
          <p:grpSp>
            <p:nvGrpSpPr>
              <p:cNvPr id="458" name="Google Shape;1782;p39">
                <a:extLst>
                  <a:ext uri="{FF2B5EF4-FFF2-40B4-BE49-F238E27FC236}">
                    <a16:creationId xmlns:a16="http://schemas.microsoft.com/office/drawing/2014/main" id="{AEE8F0A8-3BF9-4285-A8C6-B0536D1DDDA5}"/>
                  </a:ext>
                </a:extLst>
              </p:cNvPr>
              <p:cNvGrpSpPr/>
              <p:nvPr/>
            </p:nvGrpSpPr>
            <p:grpSpPr>
              <a:xfrm>
                <a:off x="1969569" y="3334334"/>
                <a:ext cx="2722351" cy="1482373"/>
                <a:chOff x="1969569" y="3334334"/>
                <a:chExt cx="2722351" cy="1482373"/>
              </a:xfrm>
            </p:grpSpPr>
            <p:grpSp>
              <p:nvGrpSpPr>
                <p:cNvPr id="468" name="Google Shape;1783;p39">
                  <a:extLst>
                    <a:ext uri="{FF2B5EF4-FFF2-40B4-BE49-F238E27FC236}">
                      <a16:creationId xmlns:a16="http://schemas.microsoft.com/office/drawing/2014/main" id="{77289A54-8CEB-4E5B-B96F-44BEC152569D}"/>
                    </a:ext>
                  </a:extLst>
                </p:cNvPr>
                <p:cNvGrpSpPr/>
                <p:nvPr/>
              </p:nvGrpSpPr>
              <p:grpSpPr>
                <a:xfrm>
                  <a:off x="4107166" y="4200099"/>
                  <a:ext cx="197076" cy="216135"/>
                  <a:chOff x="7799791" y="3438161"/>
                  <a:chExt cx="197076" cy="216135"/>
                </a:xfrm>
              </p:grpSpPr>
              <p:sp>
                <p:nvSpPr>
                  <p:cNvPr id="539" name="Google Shape;1784;p39">
                    <a:extLst>
                      <a:ext uri="{FF2B5EF4-FFF2-40B4-BE49-F238E27FC236}">
                        <a16:creationId xmlns:a16="http://schemas.microsoft.com/office/drawing/2014/main" id="{73004F0A-6366-4DFD-89E3-72F7B1786B5A}"/>
                      </a:ext>
                    </a:extLst>
                  </p:cNvPr>
                  <p:cNvSpPr/>
                  <p:nvPr/>
                </p:nvSpPr>
                <p:spPr>
                  <a:xfrm>
                    <a:off x="7799791" y="3455891"/>
                    <a:ext cx="189541" cy="19840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21" h="3581" extrusionOk="0">
                        <a:moveTo>
                          <a:pt x="1209" y="0"/>
                        </a:moveTo>
                        <a:cubicBezTo>
                          <a:pt x="1170" y="0"/>
                          <a:pt x="1131" y="8"/>
                          <a:pt x="1092" y="26"/>
                        </a:cubicBezTo>
                        <a:cubicBezTo>
                          <a:pt x="475" y="303"/>
                          <a:pt x="724" y="893"/>
                          <a:pt x="713" y="965"/>
                        </a:cubicBezTo>
                        <a:cubicBezTo>
                          <a:pt x="703" y="1036"/>
                          <a:pt x="262" y="1002"/>
                          <a:pt x="164" y="1343"/>
                        </a:cubicBezTo>
                        <a:cubicBezTo>
                          <a:pt x="65" y="1682"/>
                          <a:pt x="461" y="1924"/>
                          <a:pt x="464" y="1989"/>
                        </a:cubicBezTo>
                        <a:cubicBezTo>
                          <a:pt x="471" y="2057"/>
                          <a:pt x="0" y="2580"/>
                          <a:pt x="928" y="3276"/>
                        </a:cubicBezTo>
                        <a:cubicBezTo>
                          <a:pt x="1231" y="3504"/>
                          <a:pt x="1493" y="3581"/>
                          <a:pt x="1709" y="3581"/>
                        </a:cubicBezTo>
                        <a:cubicBezTo>
                          <a:pt x="2011" y="3581"/>
                          <a:pt x="2224" y="3431"/>
                          <a:pt x="2331" y="3334"/>
                        </a:cubicBezTo>
                        <a:cubicBezTo>
                          <a:pt x="2386" y="3282"/>
                          <a:pt x="2451" y="3248"/>
                          <a:pt x="2523" y="3228"/>
                        </a:cubicBezTo>
                        <a:cubicBezTo>
                          <a:pt x="3191" y="3037"/>
                          <a:pt x="3421" y="2142"/>
                          <a:pt x="3369" y="1579"/>
                        </a:cubicBezTo>
                        <a:cubicBezTo>
                          <a:pt x="3314" y="982"/>
                          <a:pt x="2912" y="1074"/>
                          <a:pt x="2833" y="1020"/>
                        </a:cubicBezTo>
                        <a:cubicBezTo>
                          <a:pt x="2755" y="968"/>
                          <a:pt x="2864" y="562"/>
                          <a:pt x="2584" y="395"/>
                        </a:cubicBezTo>
                        <a:cubicBezTo>
                          <a:pt x="2523" y="359"/>
                          <a:pt x="2460" y="345"/>
                          <a:pt x="2397" y="345"/>
                        </a:cubicBezTo>
                        <a:cubicBezTo>
                          <a:pt x="2206" y="345"/>
                          <a:pt x="2018" y="472"/>
                          <a:pt x="1905" y="472"/>
                        </a:cubicBezTo>
                        <a:cubicBezTo>
                          <a:pt x="1885" y="472"/>
                          <a:pt x="1868" y="468"/>
                          <a:pt x="1853" y="459"/>
                        </a:cubicBezTo>
                        <a:cubicBezTo>
                          <a:pt x="1737" y="397"/>
                          <a:pt x="1483" y="0"/>
                          <a:pt x="1209" y="0"/>
                        </a:cubicBezTo>
                        <a:close/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1785;p39">
                    <a:extLst>
                      <a:ext uri="{FF2B5EF4-FFF2-40B4-BE49-F238E27FC236}">
                        <a16:creationId xmlns:a16="http://schemas.microsoft.com/office/drawing/2014/main" id="{4417D312-47A7-4C6A-8F8D-C3896CA7FE88}"/>
                      </a:ext>
                    </a:extLst>
                  </p:cNvPr>
                  <p:cNvSpPr/>
                  <p:nvPr/>
                </p:nvSpPr>
                <p:spPr>
                  <a:xfrm>
                    <a:off x="7866888" y="3469410"/>
                    <a:ext cx="62497" cy="1515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8" h="2735" extrusionOk="0">
                        <a:moveTo>
                          <a:pt x="1" y="1"/>
                        </a:moveTo>
                        <a:cubicBezTo>
                          <a:pt x="86" y="233"/>
                          <a:pt x="182" y="461"/>
                          <a:pt x="274" y="690"/>
                        </a:cubicBezTo>
                        <a:cubicBezTo>
                          <a:pt x="370" y="915"/>
                          <a:pt x="465" y="1144"/>
                          <a:pt x="560" y="1370"/>
                        </a:cubicBezTo>
                        <a:lnTo>
                          <a:pt x="854" y="2049"/>
                        </a:lnTo>
                        <a:cubicBezTo>
                          <a:pt x="902" y="2161"/>
                          <a:pt x="950" y="2274"/>
                          <a:pt x="997" y="2390"/>
                        </a:cubicBezTo>
                        <a:cubicBezTo>
                          <a:pt x="1045" y="2503"/>
                          <a:pt x="1096" y="2615"/>
                          <a:pt x="1127" y="2735"/>
                        </a:cubicBezTo>
                        <a:cubicBezTo>
                          <a:pt x="1083" y="2489"/>
                          <a:pt x="987" y="2260"/>
                          <a:pt x="902" y="2028"/>
                        </a:cubicBezTo>
                        <a:cubicBezTo>
                          <a:pt x="813" y="1800"/>
                          <a:pt x="718" y="1570"/>
                          <a:pt x="622" y="1345"/>
                        </a:cubicBezTo>
                        <a:cubicBezTo>
                          <a:pt x="526" y="1116"/>
                          <a:pt x="428" y="891"/>
                          <a:pt x="321" y="669"/>
                        </a:cubicBezTo>
                        <a:cubicBezTo>
                          <a:pt x="219" y="444"/>
                          <a:pt x="113" y="223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1786;p39">
                    <a:extLst>
                      <a:ext uri="{FF2B5EF4-FFF2-40B4-BE49-F238E27FC236}">
                        <a16:creationId xmlns:a16="http://schemas.microsoft.com/office/drawing/2014/main" id="{3488EA5C-8034-4737-9A97-3146C7527B00}"/>
                      </a:ext>
                    </a:extLst>
                  </p:cNvPr>
                  <p:cNvSpPr/>
                  <p:nvPr/>
                </p:nvSpPr>
                <p:spPr>
                  <a:xfrm>
                    <a:off x="7860461" y="3556232"/>
                    <a:ext cx="93690" cy="50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1" h="912" extrusionOk="0">
                        <a:moveTo>
                          <a:pt x="1691" y="0"/>
                        </a:moveTo>
                        <a:cubicBezTo>
                          <a:pt x="1588" y="140"/>
                          <a:pt x="1496" y="284"/>
                          <a:pt x="1400" y="427"/>
                        </a:cubicBezTo>
                        <a:cubicBezTo>
                          <a:pt x="1312" y="561"/>
                          <a:pt x="1223" y="701"/>
                          <a:pt x="1138" y="842"/>
                        </a:cubicBezTo>
                        <a:lnTo>
                          <a:pt x="1138" y="842"/>
                        </a:lnTo>
                        <a:cubicBezTo>
                          <a:pt x="950" y="829"/>
                          <a:pt x="766" y="819"/>
                          <a:pt x="577" y="813"/>
                        </a:cubicBezTo>
                        <a:lnTo>
                          <a:pt x="287" y="806"/>
                        </a:lnTo>
                        <a:cubicBezTo>
                          <a:pt x="246" y="806"/>
                          <a:pt x="204" y="805"/>
                          <a:pt x="163" y="805"/>
                        </a:cubicBezTo>
                        <a:cubicBezTo>
                          <a:pt x="109" y="805"/>
                          <a:pt x="55" y="807"/>
                          <a:pt x="1" y="813"/>
                        </a:cubicBezTo>
                        <a:cubicBezTo>
                          <a:pt x="96" y="816"/>
                          <a:pt x="191" y="830"/>
                          <a:pt x="287" y="840"/>
                        </a:cubicBezTo>
                        <a:lnTo>
                          <a:pt x="574" y="868"/>
                        </a:lnTo>
                        <a:cubicBezTo>
                          <a:pt x="769" y="884"/>
                          <a:pt x="960" y="898"/>
                          <a:pt x="1154" y="909"/>
                        </a:cubicBezTo>
                        <a:lnTo>
                          <a:pt x="1171" y="912"/>
                        </a:lnTo>
                        <a:lnTo>
                          <a:pt x="1182" y="895"/>
                        </a:lnTo>
                        <a:cubicBezTo>
                          <a:pt x="1270" y="748"/>
                          <a:pt x="1359" y="601"/>
                          <a:pt x="1441" y="451"/>
                        </a:cubicBezTo>
                        <a:cubicBezTo>
                          <a:pt x="1527" y="304"/>
                          <a:pt x="1612" y="154"/>
                          <a:pt x="1691" y="0"/>
                        </a:cubicBezTo>
                        <a:close/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2" name="Google Shape;1787;p39">
                    <a:extLst>
                      <a:ext uri="{FF2B5EF4-FFF2-40B4-BE49-F238E27FC236}">
                        <a16:creationId xmlns:a16="http://schemas.microsoft.com/office/drawing/2014/main" id="{731F405F-4E01-4605-A3E7-3708146ED9F3}"/>
                      </a:ext>
                    </a:extLst>
                  </p:cNvPr>
                  <p:cNvSpPr/>
                  <p:nvPr/>
                </p:nvSpPr>
                <p:spPr>
                  <a:xfrm>
                    <a:off x="7848160" y="3502155"/>
                    <a:ext cx="73633" cy="490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9" h="885" extrusionOk="0">
                        <a:moveTo>
                          <a:pt x="1329" y="0"/>
                        </a:moveTo>
                        <a:lnTo>
                          <a:pt x="1329" y="0"/>
                        </a:lnTo>
                        <a:cubicBezTo>
                          <a:pt x="1257" y="133"/>
                          <a:pt x="1188" y="273"/>
                          <a:pt x="1124" y="410"/>
                        </a:cubicBezTo>
                        <a:cubicBezTo>
                          <a:pt x="1060" y="540"/>
                          <a:pt x="1002" y="672"/>
                          <a:pt x="944" y="803"/>
                        </a:cubicBezTo>
                        <a:lnTo>
                          <a:pt x="944" y="803"/>
                        </a:lnTo>
                        <a:cubicBezTo>
                          <a:pt x="794" y="755"/>
                          <a:pt x="643" y="707"/>
                          <a:pt x="489" y="666"/>
                        </a:cubicBezTo>
                        <a:lnTo>
                          <a:pt x="246" y="598"/>
                        </a:lnTo>
                        <a:lnTo>
                          <a:pt x="1" y="533"/>
                        </a:lnTo>
                        <a:lnTo>
                          <a:pt x="1" y="533"/>
                        </a:lnTo>
                        <a:cubicBezTo>
                          <a:pt x="79" y="570"/>
                          <a:pt x="158" y="598"/>
                          <a:pt x="236" y="628"/>
                        </a:cubicBezTo>
                        <a:lnTo>
                          <a:pt x="475" y="717"/>
                        </a:lnTo>
                        <a:cubicBezTo>
                          <a:pt x="632" y="771"/>
                          <a:pt x="793" y="826"/>
                          <a:pt x="953" y="877"/>
                        </a:cubicBezTo>
                        <a:lnTo>
                          <a:pt x="984" y="884"/>
                        </a:lnTo>
                        <a:lnTo>
                          <a:pt x="994" y="856"/>
                        </a:lnTo>
                        <a:cubicBezTo>
                          <a:pt x="1056" y="717"/>
                          <a:pt x="1114" y="574"/>
                          <a:pt x="1168" y="430"/>
                        </a:cubicBezTo>
                        <a:cubicBezTo>
                          <a:pt x="1226" y="287"/>
                          <a:pt x="1281" y="144"/>
                          <a:pt x="1329" y="0"/>
                        </a:cubicBezTo>
                        <a:close/>
                      </a:path>
                    </a:pathLst>
                  </a:custGeom>
                  <a:solidFill>
                    <a:srgbClr val="93939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3" name="Google Shape;1788;p39">
                    <a:extLst>
                      <a:ext uri="{FF2B5EF4-FFF2-40B4-BE49-F238E27FC236}">
                        <a16:creationId xmlns:a16="http://schemas.microsoft.com/office/drawing/2014/main" id="{9F96EDD7-C027-4773-9B13-053B46498DB4}"/>
                      </a:ext>
                    </a:extLst>
                  </p:cNvPr>
                  <p:cNvSpPr/>
                  <p:nvPr/>
                </p:nvSpPr>
                <p:spPr>
                  <a:xfrm>
                    <a:off x="7807492" y="3438161"/>
                    <a:ext cx="189374" cy="198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8" h="3580" extrusionOk="0">
                        <a:moveTo>
                          <a:pt x="1207" y="0"/>
                        </a:moveTo>
                        <a:cubicBezTo>
                          <a:pt x="1169" y="0"/>
                          <a:pt x="1131" y="8"/>
                          <a:pt x="1093" y="25"/>
                        </a:cubicBezTo>
                        <a:cubicBezTo>
                          <a:pt x="472" y="302"/>
                          <a:pt x="721" y="892"/>
                          <a:pt x="714" y="964"/>
                        </a:cubicBezTo>
                        <a:cubicBezTo>
                          <a:pt x="704" y="1036"/>
                          <a:pt x="260" y="1005"/>
                          <a:pt x="161" y="1343"/>
                        </a:cubicBezTo>
                        <a:cubicBezTo>
                          <a:pt x="62" y="1684"/>
                          <a:pt x="458" y="1923"/>
                          <a:pt x="465" y="1991"/>
                        </a:cubicBezTo>
                        <a:cubicBezTo>
                          <a:pt x="468" y="2057"/>
                          <a:pt x="0" y="2578"/>
                          <a:pt x="926" y="3275"/>
                        </a:cubicBezTo>
                        <a:cubicBezTo>
                          <a:pt x="1228" y="3503"/>
                          <a:pt x="1491" y="3580"/>
                          <a:pt x="1707" y="3580"/>
                        </a:cubicBezTo>
                        <a:cubicBezTo>
                          <a:pt x="2009" y="3580"/>
                          <a:pt x="2221" y="3430"/>
                          <a:pt x="2329" y="3333"/>
                        </a:cubicBezTo>
                        <a:cubicBezTo>
                          <a:pt x="2384" y="3285"/>
                          <a:pt x="2448" y="3248"/>
                          <a:pt x="2520" y="3227"/>
                        </a:cubicBezTo>
                        <a:cubicBezTo>
                          <a:pt x="3192" y="3040"/>
                          <a:pt x="3418" y="2142"/>
                          <a:pt x="3367" y="1578"/>
                        </a:cubicBezTo>
                        <a:cubicBezTo>
                          <a:pt x="3312" y="984"/>
                          <a:pt x="2913" y="1073"/>
                          <a:pt x="2831" y="1022"/>
                        </a:cubicBezTo>
                        <a:cubicBezTo>
                          <a:pt x="2752" y="967"/>
                          <a:pt x="2861" y="565"/>
                          <a:pt x="2581" y="398"/>
                        </a:cubicBezTo>
                        <a:cubicBezTo>
                          <a:pt x="2520" y="360"/>
                          <a:pt x="2456" y="347"/>
                          <a:pt x="2393" y="347"/>
                        </a:cubicBezTo>
                        <a:cubicBezTo>
                          <a:pt x="2202" y="347"/>
                          <a:pt x="2017" y="474"/>
                          <a:pt x="1902" y="474"/>
                        </a:cubicBezTo>
                        <a:cubicBezTo>
                          <a:pt x="1883" y="474"/>
                          <a:pt x="1866" y="471"/>
                          <a:pt x="1851" y="462"/>
                        </a:cubicBezTo>
                        <a:cubicBezTo>
                          <a:pt x="1734" y="396"/>
                          <a:pt x="1480" y="0"/>
                          <a:pt x="1207" y="0"/>
                        </a:cubicBezTo>
                        <a:close/>
                      </a:path>
                    </a:pathLst>
                  </a:custGeom>
                  <a:solidFill>
                    <a:srgbClr val="F4783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1789;p39">
                    <a:extLst>
                      <a:ext uri="{FF2B5EF4-FFF2-40B4-BE49-F238E27FC236}">
                        <a16:creationId xmlns:a16="http://schemas.microsoft.com/office/drawing/2014/main" id="{BFE894FA-978A-4BF3-AEDF-C6D769071EE8}"/>
                      </a:ext>
                    </a:extLst>
                  </p:cNvPr>
                  <p:cNvSpPr/>
                  <p:nvPr/>
                </p:nvSpPr>
                <p:spPr>
                  <a:xfrm>
                    <a:off x="7874423" y="3451791"/>
                    <a:ext cx="62497" cy="1514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8" h="2733" extrusionOk="0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90" y="229"/>
                          <a:pt x="182" y="459"/>
                          <a:pt x="278" y="687"/>
                        </a:cubicBezTo>
                        <a:cubicBezTo>
                          <a:pt x="370" y="916"/>
                          <a:pt x="465" y="1141"/>
                          <a:pt x="565" y="1370"/>
                        </a:cubicBezTo>
                        <a:lnTo>
                          <a:pt x="855" y="2046"/>
                        </a:lnTo>
                        <a:cubicBezTo>
                          <a:pt x="906" y="2159"/>
                          <a:pt x="954" y="2274"/>
                          <a:pt x="1001" y="2387"/>
                        </a:cubicBezTo>
                        <a:cubicBezTo>
                          <a:pt x="1045" y="2500"/>
                          <a:pt x="1097" y="2613"/>
                          <a:pt x="1127" y="2732"/>
                        </a:cubicBezTo>
                        <a:cubicBezTo>
                          <a:pt x="1083" y="2490"/>
                          <a:pt x="988" y="2261"/>
                          <a:pt x="902" y="2028"/>
                        </a:cubicBezTo>
                        <a:cubicBezTo>
                          <a:pt x="814" y="1797"/>
                          <a:pt x="722" y="1568"/>
                          <a:pt x="623" y="1343"/>
                        </a:cubicBezTo>
                        <a:cubicBezTo>
                          <a:pt x="527" y="1117"/>
                          <a:pt x="428" y="889"/>
                          <a:pt x="322" y="667"/>
                        </a:cubicBezTo>
                        <a:cubicBezTo>
                          <a:pt x="220" y="442"/>
                          <a:pt x="114" y="220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1790;p39">
                    <a:extLst>
                      <a:ext uri="{FF2B5EF4-FFF2-40B4-BE49-F238E27FC236}">
                        <a16:creationId xmlns:a16="http://schemas.microsoft.com/office/drawing/2014/main" id="{044DFEDA-941B-43ED-949E-CDCD4C8F271C}"/>
                      </a:ext>
                    </a:extLst>
                  </p:cNvPr>
                  <p:cNvSpPr/>
                  <p:nvPr/>
                </p:nvSpPr>
                <p:spPr>
                  <a:xfrm>
                    <a:off x="7868051" y="3538668"/>
                    <a:ext cx="93634" cy="503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0" h="908" extrusionOk="0">
                        <a:moveTo>
                          <a:pt x="1690" y="0"/>
                        </a:moveTo>
                        <a:cubicBezTo>
                          <a:pt x="1587" y="136"/>
                          <a:pt x="1496" y="279"/>
                          <a:pt x="1400" y="423"/>
                        </a:cubicBezTo>
                        <a:cubicBezTo>
                          <a:pt x="1312" y="560"/>
                          <a:pt x="1223" y="697"/>
                          <a:pt x="1138" y="838"/>
                        </a:cubicBezTo>
                        <a:lnTo>
                          <a:pt x="1138" y="838"/>
                        </a:lnTo>
                        <a:cubicBezTo>
                          <a:pt x="953" y="825"/>
                          <a:pt x="765" y="816"/>
                          <a:pt x="580" y="809"/>
                        </a:cubicBezTo>
                        <a:lnTo>
                          <a:pt x="290" y="802"/>
                        </a:lnTo>
                        <a:cubicBezTo>
                          <a:pt x="266" y="803"/>
                          <a:pt x="241" y="803"/>
                          <a:pt x="217" y="803"/>
                        </a:cubicBezTo>
                        <a:cubicBezTo>
                          <a:pt x="192" y="803"/>
                          <a:pt x="168" y="803"/>
                          <a:pt x="144" y="803"/>
                        </a:cubicBezTo>
                        <a:cubicBezTo>
                          <a:pt x="96" y="803"/>
                          <a:pt x="48" y="804"/>
                          <a:pt x="0" y="809"/>
                        </a:cubicBezTo>
                        <a:cubicBezTo>
                          <a:pt x="95" y="816"/>
                          <a:pt x="191" y="826"/>
                          <a:pt x="287" y="837"/>
                        </a:cubicBezTo>
                        <a:lnTo>
                          <a:pt x="577" y="864"/>
                        </a:lnTo>
                        <a:cubicBezTo>
                          <a:pt x="768" y="881"/>
                          <a:pt x="960" y="894"/>
                          <a:pt x="1154" y="908"/>
                        </a:cubicBezTo>
                        <a:lnTo>
                          <a:pt x="1174" y="908"/>
                        </a:lnTo>
                        <a:lnTo>
                          <a:pt x="1185" y="891"/>
                        </a:lnTo>
                        <a:cubicBezTo>
                          <a:pt x="1270" y="744"/>
                          <a:pt x="1359" y="597"/>
                          <a:pt x="1444" y="451"/>
                        </a:cubicBezTo>
                        <a:cubicBezTo>
                          <a:pt x="1529" y="300"/>
                          <a:pt x="1611" y="150"/>
                          <a:pt x="1690" y="0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1791;p39">
                    <a:extLst>
                      <a:ext uri="{FF2B5EF4-FFF2-40B4-BE49-F238E27FC236}">
                        <a16:creationId xmlns:a16="http://schemas.microsoft.com/office/drawing/2014/main" id="{048C0D52-B814-46B3-B541-C4DCF24B18BD}"/>
                      </a:ext>
                    </a:extLst>
                  </p:cNvPr>
                  <p:cNvSpPr/>
                  <p:nvPr/>
                </p:nvSpPr>
                <p:spPr>
                  <a:xfrm>
                    <a:off x="7855917" y="3484370"/>
                    <a:ext cx="73467" cy="492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26" h="888" extrusionOk="0">
                        <a:moveTo>
                          <a:pt x="1325" y="0"/>
                        </a:moveTo>
                        <a:lnTo>
                          <a:pt x="1325" y="0"/>
                        </a:lnTo>
                        <a:cubicBezTo>
                          <a:pt x="1253" y="137"/>
                          <a:pt x="1185" y="273"/>
                          <a:pt x="1121" y="413"/>
                        </a:cubicBezTo>
                        <a:cubicBezTo>
                          <a:pt x="1060" y="540"/>
                          <a:pt x="1003" y="673"/>
                          <a:pt x="942" y="804"/>
                        </a:cubicBezTo>
                        <a:lnTo>
                          <a:pt x="942" y="804"/>
                        </a:lnTo>
                        <a:cubicBezTo>
                          <a:pt x="792" y="756"/>
                          <a:pt x="640" y="711"/>
                          <a:pt x="489" y="665"/>
                        </a:cubicBezTo>
                        <a:lnTo>
                          <a:pt x="243" y="597"/>
                        </a:lnTo>
                        <a:lnTo>
                          <a:pt x="1" y="533"/>
                        </a:lnTo>
                        <a:lnTo>
                          <a:pt x="1" y="533"/>
                        </a:lnTo>
                        <a:cubicBezTo>
                          <a:pt x="76" y="570"/>
                          <a:pt x="155" y="597"/>
                          <a:pt x="232" y="632"/>
                        </a:cubicBezTo>
                        <a:lnTo>
                          <a:pt x="472" y="717"/>
                        </a:lnTo>
                        <a:cubicBezTo>
                          <a:pt x="632" y="775"/>
                          <a:pt x="790" y="826"/>
                          <a:pt x="953" y="878"/>
                        </a:cubicBezTo>
                        <a:lnTo>
                          <a:pt x="980" y="887"/>
                        </a:lnTo>
                        <a:lnTo>
                          <a:pt x="990" y="860"/>
                        </a:lnTo>
                        <a:cubicBezTo>
                          <a:pt x="1052" y="717"/>
                          <a:pt x="1110" y="577"/>
                          <a:pt x="1168" y="434"/>
                        </a:cubicBezTo>
                        <a:cubicBezTo>
                          <a:pt x="1223" y="290"/>
                          <a:pt x="1277" y="147"/>
                          <a:pt x="1325" y="0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69" name="Google Shape;1792;p39">
                  <a:extLst>
                    <a:ext uri="{FF2B5EF4-FFF2-40B4-BE49-F238E27FC236}">
                      <a16:creationId xmlns:a16="http://schemas.microsoft.com/office/drawing/2014/main" id="{031D4A71-33A8-45C8-9B4A-9B5A0BACFA1E}"/>
                    </a:ext>
                  </a:extLst>
                </p:cNvPr>
                <p:cNvSpPr/>
                <p:nvPr/>
              </p:nvSpPr>
              <p:spPr>
                <a:xfrm flipH="1">
                  <a:off x="3443526" y="4021888"/>
                  <a:ext cx="197705" cy="2043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24" h="3643" extrusionOk="0">
                      <a:moveTo>
                        <a:pt x="297" y="0"/>
                      </a:moveTo>
                      <a:lnTo>
                        <a:pt x="297" y="0"/>
                      </a:lnTo>
                      <a:cubicBezTo>
                        <a:pt x="413" y="499"/>
                        <a:pt x="502" y="997"/>
                        <a:pt x="506" y="1510"/>
                      </a:cubicBezTo>
                      <a:cubicBezTo>
                        <a:pt x="509" y="2250"/>
                        <a:pt x="267" y="2947"/>
                        <a:pt x="0" y="3643"/>
                      </a:cubicBezTo>
                      <a:cubicBezTo>
                        <a:pt x="0" y="3643"/>
                        <a:pt x="925" y="2691"/>
                        <a:pt x="1943" y="2039"/>
                      </a:cubicBezTo>
                      <a:cubicBezTo>
                        <a:pt x="2953" y="1387"/>
                        <a:pt x="3479" y="1206"/>
                        <a:pt x="3479" y="1206"/>
                      </a:cubicBezTo>
                      <a:cubicBezTo>
                        <a:pt x="3523" y="1001"/>
                        <a:pt x="3394" y="799"/>
                        <a:pt x="3189" y="752"/>
                      </a:cubicBezTo>
                      <a:cubicBezTo>
                        <a:pt x="2564" y="612"/>
                        <a:pt x="1434" y="383"/>
                        <a:pt x="297" y="0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0" name="Google Shape;1793;p39">
                  <a:extLst>
                    <a:ext uri="{FF2B5EF4-FFF2-40B4-BE49-F238E27FC236}">
                      <a16:creationId xmlns:a16="http://schemas.microsoft.com/office/drawing/2014/main" id="{876E334D-A487-4471-85F3-9AF85561D7F6}"/>
                    </a:ext>
                  </a:extLst>
                </p:cNvPr>
                <p:cNvSpPr/>
                <p:nvPr/>
              </p:nvSpPr>
              <p:spPr>
                <a:xfrm flipH="1">
                  <a:off x="2933979" y="3612643"/>
                  <a:ext cx="111532" cy="146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8" h="2612" extrusionOk="0">
                      <a:moveTo>
                        <a:pt x="1913" y="0"/>
                      </a:moveTo>
                      <a:cubicBezTo>
                        <a:pt x="1892" y="0"/>
                        <a:pt x="1872" y="10"/>
                        <a:pt x="1858" y="29"/>
                      </a:cubicBezTo>
                      <a:lnTo>
                        <a:pt x="21" y="2507"/>
                      </a:lnTo>
                      <a:cubicBezTo>
                        <a:pt x="1" y="2534"/>
                        <a:pt x="8" y="2578"/>
                        <a:pt x="35" y="2599"/>
                      </a:cubicBezTo>
                      <a:cubicBezTo>
                        <a:pt x="48" y="2607"/>
                        <a:pt x="63" y="2611"/>
                        <a:pt x="77" y="2611"/>
                      </a:cubicBezTo>
                      <a:cubicBezTo>
                        <a:pt x="97" y="2611"/>
                        <a:pt x="117" y="2603"/>
                        <a:pt x="131" y="2585"/>
                      </a:cubicBezTo>
                      <a:lnTo>
                        <a:pt x="1967" y="106"/>
                      </a:lnTo>
                      <a:cubicBezTo>
                        <a:pt x="1987" y="79"/>
                        <a:pt x="1981" y="35"/>
                        <a:pt x="1954" y="15"/>
                      </a:cubicBezTo>
                      <a:cubicBezTo>
                        <a:pt x="1941" y="5"/>
                        <a:pt x="1927" y="0"/>
                        <a:pt x="1913" y="0"/>
                      </a:cubicBezTo>
                      <a:close/>
                    </a:path>
                  </a:pathLst>
                </a:custGeom>
                <a:solidFill>
                  <a:srgbClr val="C9823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1" name="Google Shape;1794;p39">
                  <a:extLst>
                    <a:ext uri="{FF2B5EF4-FFF2-40B4-BE49-F238E27FC236}">
                      <a16:creationId xmlns:a16="http://schemas.microsoft.com/office/drawing/2014/main" id="{9469A7B8-8D56-42E8-AD9F-A7E06C52B1D6}"/>
                    </a:ext>
                  </a:extLst>
                </p:cNvPr>
                <p:cNvSpPr/>
                <p:nvPr/>
              </p:nvSpPr>
              <p:spPr>
                <a:xfrm flipH="1">
                  <a:off x="2697858" y="3768038"/>
                  <a:ext cx="87576" cy="149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1" h="2659" extrusionOk="0">
                      <a:moveTo>
                        <a:pt x="989" y="0"/>
                      </a:moveTo>
                      <a:cubicBezTo>
                        <a:pt x="880" y="0"/>
                        <a:pt x="778" y="69"/>
                        <a:pt x="735" y="173"/>
                      </a:cubicBezTo>
                      <a:lnTo>
                        <a:pt x="496" y="747"/>
                      </a:lnTo>
                      <a:cubicBezTo>
                        <a:pt x="455" y="849"/>
                        <a:pt x="400" y="941"/>
                        <a:pt x="329" y="1027"/>
                      </a:cubicBezTo>
                      <a:cubicBezTo>
                        <a:pt x="1" y="1453"/>
                        <a:pt x="83" y="2068"/>
                        <a:pt x="513" y="2392"/>
                      </a:cubicBezTo>
                      <a:lnTo>
                        <a:pt x="864" y="2658"/>
                      </a:lnTo>
                      <a:lnTo>
                        <a:pt x="1561" y="1744"/>
                      </a:lnTo>
                      <a:lnTo>
                        <a:pt x="874" y="1225"/>
                      </a:lnTo>
                      <a:cubicBezTo>
                        <a:pt x="878" y="1215"/>
                        <a:pt x="885" y="1204"/>
                        <a:pt x="891" y="1191"/>
                      </a:cubicBezTo>
                      <a:lnTo>
                        <a:pt x="1230" y="368"/>
                      </a:lnTo>
                      <a:cubicBezTo>
                        <a:pt x="1288" y="228"/>
                        <a:pt x="1216" y="65"/>
                        <a:pt x="1069" y="13"/>
                      </a:cubicBezTo>
                      <a:cubicBezTo>
                        <a:pt x="1042" y="4"/>
                        <a:pt x="1016" y="0"/>
                        <a:pt x="989" y="0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1795;p39">
                  <a:extLst>
                    <a:ext uri="{FF2B5EF4-FFF2-40B4-BE49-F238E27FC236}">
                      <a16:creationId xmlns:a16="http://schemas.microsoft.com/office/drawing/2014/main" id="{B43E15CD-3398-4F9C-83CA-7A24A5D5E41A}"/>
                    </a:ext>
                  </a:extLst>
                </p:cNvPr>
                <p:cNvSpPr/>
                <p:nvPr/>
              </p:nvSpPr>
              <p:spPr>
                <a:xfrm flipH="1">
                  <a:off x="2970495" y="4289426"/>
                  <a:ext cx="203708" cy="454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31" h="8102" extrusionOk="0">
                      <a:moveTo>
                        <a:pt x="3084" y="0"/>
                      </a:moveTo>
                      <a:cubicBezTo>
                        <a:pt x="2495" y="133"/>
                        <a:pt x="1833" y="209"/>
                        <a:pt x="1091" y="209"/>
                      </a:cubicBezTo>
                      <a:cubicBezTo>
                        <a:pt x="745" y="209"/>
                        <a:pt x="382" y="192"/>
                        <a:pt x="1" y="158"/>
                      </a:cubicBezTo>
                      <a:lnTo>
                        <a:pt x="1" y="158"/>
                      </a:lnTo>
                      <a:cubicBezTo>
                        <a:pt x="1" y="158"/>
                        <a:pt x="2459" y="4687"/>
                        <a:pt x="2469" y="8101"/>
                      </a:cubicBezTo>
                      <a:lnTo>
                        <a:pt x="3630" y="8098"/>
                      </a:lnTo>
                      <a:cubicBezTo>
                        <a:pt x="3630" y="8098"/>
                        <a:pt x="3244" y="3790"/>
                        <a:pt x="3084" y="0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1796;p39">
                  <a:extLst>
                    <a:ext uri="{FF2B5EF4-FFF2-40B4-BE49-F238E27FC236}">
                      <a16:creationId xmlns:a16="http://schemas.microsoft.com/office/drawing/2014/main" id="{42288424-4489-4CF7-B66C-ABC1DA3F29E8}"/>
                    </a:ext>
                  </a:extLst>
                </p:cNvPr>
                <p:cNvSpPr/>
                <p:nvPr/>
              </p:nvSpPr>
              <p:spPr>
                <a:xfrm flipH="1">
                  <a:off x="2990294" y="3911204"/>
                  <a:ext cx="283430" cy="194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2" h="3463" extrusionOk="0">
                      <a:moveTo>
                        <a:pt x="5052" y="1"/>
                      </a:moveTo>
                      <a:cubicBezTo>
                        <a:pt x="4772" y="273"/>
                        <a:pt x="4404" y="536"/>
                        <a:pt x="3933" y="772"/>
                      </a:cubicBezTo>
                      <a:cubicBezTo>
                        <a:pt x="3479" y="994"/>
                        <a:pt x="3072" y="1199"/>
                        <a:pt x="2714" y="1379"/>
                      </a:cubicBezTo>
                      <a:cubicBezTo>
                        <a:pt x="2553" y="1458"/>
                        <a:pt x="2403" y="1537"/>
                        <a:pt x="2263" y="1609"/>
                      </a:cubicBezTo>
                      <a:cubicBezTo>
                        <a:pt x="1400" y="2046"/>
                        <a:pt x="837" y="2339"/>
                        <a:pt x="509" y="2513"/>
                      </a:cubicBezTo>
                      <a:cubicBezTo>
                        <a:pt x="270" y="2639"/>
                        <a:pt x="103" y="2868"/>
                        <a:pt x="58" y="3131"/>
                      </a:cubicBezTo>
                      <a:cubicBezTo>
                        <a:pt x="38" y="3237"/>
                        <a:pt x="21" y="3350"/>
                        <a:pt x="0" y="3462"/>
                      </a:cubicBezTo>
                      <a:cubicBezTo>
                        <a:pt x="594" y="3455"/>
                        <a:pt x="1168" y="3445"/>
                        <a:pt x="1713" y="3424"/>
                      </a:cubicBezTo>
                      <a:cubicBezTo>
                        <a:pt x="1816" y="3418"/>
                        <a:pt x="1918" y="3415"/>
                        <a:pt x="2021" y="3407"/>
                      </a:cubicBezTo>
                      <a:cubicBezTo>
                        <a:pt x="2243" y="3397"/>
                        <a:pt x="2458" y="3383"/>
                        <a:pt x="2673" y="3366"/>
                      </a:cubicBezTo>
                      <a:cubicBezTo>
                        <a:pt x="2860" y="3350"/>
                        <a:pt x="3045" y="3333"/>
                        <a:pt x="3226" y="3312"/>
                      </a:cubicBezTo>
                      <a:lnTo>
                        <a:pt x="3240" y="3312"/>
                      </a:lnTo>
                      <a:cubicBezTo>
                        <a:pt x="3328" y="3301"/>
                        <a:pt x="3417" y="3292"/>
                        <a:pt x="3506" y="3278"/>
                      </a:cubicBezTo>
                      <a:cubicBezTo>
                        <a:pt x="3591" y="3268"/>
                        <a:pt x="3676" y="3257"/>
                        <a:pt x="3758" y="3243"/>
                      </a:cubicBezTo>
                      <a:cubicBezTo>
                        <a:pt x="3769" y="3243"/>
                        <a:pt x="3775" y="3243"/>
                        <a:pt x="3782" y="3240"/>
                      </a:cubicBezTo>
                      <a:cubicBezTo>
                        <a:pt x="3864" y="3230"/>
                        <a:pt x="3943" y="3216"/>
                        <a:pt x="4024" y="3202"/>
                      </a:cubicBezTo>
                      <a:cubicBezTo>
                        <a:pt x="4035" y="3199"/>
                        <a:pt x="4048" y="3199"/>
                        <a:pt x="4059" y="3196"/>
                      </a:cubicBezTo>
                      <a:cubicBezTo>
                        <a:pt x="4130" y="3182"/>
                        <a:pt x="4205" y="3169"/>
                        <a:pt x="4278" y="3155"/>
                      </a:cubicBezTo>
                      <a:cubicBezTo>
                        <a:pt x="4284" y="3155"/>
                        <a:pt x="4294" y="3155"/>
                        <a:pt x="4301" y="3152"/>
                      </a:cubicBezTo>
                      <a:cubicBezTo>
                        <a:pt x="4376" y="3138"/>
                        <a:pt x="4451" y="3120"/>
                        <a:pt x="4523" y="3104"/>
                      </a:cubicBezTo>
                      <a:cubicBezTo>
                        <a:pt x="4540" y="3100"/>
                        <a:pt x="4557" y="3097"/>
                        <a:pt x="4571" y="3093"/>
                      </a:cubicBezTo>
                      <a:cubicBezTo>
                        <a:pt x="4646" y="3076"/>
                        <a:pt x="4721" y="3059"/>
                        <a:pt x="4793" y="3043"/>
                      </a:cubicBezTo>
                      <a:cubicBezTo>
                        <a:pt x="4803" y="2626"/>
                        <a:pt x="4823" y="2264"/>
                        <a:pt x="4858" y="1973"/>
                      </a:cubicBezTo>
                      <a:cubicBezTo>
                        <a:pt x="4916" y="1431"/>
                        <a:pt x="4990" y="752"/>
                        <a:pt x="5052" y="1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" name="Google Shape;1797;p39">
                  <a:extLst>
                    <a:ext uri="{FF2B5EF4-FFF2-40B4-BE49-F238E27FC236}">
                      <a16:creationId xmlns:a16="http://schemas.microsoft.com/office/drawing/2014/main" id="{3639F82D-D529-42DD-914D-51704D8012F9}"/>
                    </a:ext>
                  </a:extLst>
                </p:cNvPr>
                <p:cNvSpPr/>
                <p:nvPr/>
              </p:nvSpPr>
              <p:spPr>
                <a:xfrm flipH="1">
                  <a:off x="2727919" y="3885398"/>
                  <a:ext cx="227552" cy="296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5293" extrusionOk="0">
                      <a:moveTo>
                        <a:pt x="3281" y="0"/>
                      </a:moveTo>
                      <a:cubicBezTo>
                        <a:pt x="2588" y="1553"/>
                        <a:pt x="1636" y="2488"/>
                        <a:pt x="431" y="3052"/>
                      </a:cubicBezTo>
                      <a:cubicBezTo>
                        <a:pt x="431" y="3052"/>
                        <a:pt x="1" y="3485"/>
                        <a:pt x="472" y="4547"/>
                      </a:cubicBezTo>
                      <a:cubicBezTo>
                        <a:pt x="746" y="5162"/>
                        <a:pt x="1019" y="5292"/>
                        <a:pt x="1200" y="5292"/>
                      </a:cubicBezTo>
                      <a:cubicBezTo>
                        <a:pt x="1333" y="5292"/>
                        <a:pt x="1417" y="5223"/>
                        <a:pt x="1417" y="5223"/>
                      </a:cubicBezTo>
                      <a:cubicBezTo>
                        <a:pt x="3373" y="3417"/>
                        <a:pt x="4049" y="481"/>
                        <a:pt x="4056" y="464"/>
                      </a:cubicBezTo>
                      <a:lnTo>
                        <a:pt x="3281" y="0"/>
                      </a:ln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475" name="Google Shape;1798;p39">
                  <a:extLst>
                    <a:ext uri="{FF2B5EF4-FFF2-40B4-BE49-F238E27FC236}">
                      <a16:creationId xmlns:a16="http://schemas.microsoft.com/office/drawing/2014/main" id="{03A8B367-CB05-4A1F-9738-DA7B9A09EC45}"/>
                    </a:ext>
                  </a:extLst>
                </p:cNvPr>
                <p:cNvSpPr/>
                <p:nvPr/>
              </p:nvSpPr>
              <p:spPr>
                <a:xfrm flipH="1">
                  <a:off x="2866732" y="4056557"/>
                  <a:ext cx="851299" cy="687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4" h="12253" extrusionOk="0">
                      <a:moveTo>
                        <a:pt x="14003" y="1"/>
                      </a:moveTo>
                      <a:cubicBezTo>
                        <a:pt x="13600" y="189"/>
                        <a:pt x="13170" y="335"/>
                        <a:pt x="12713" y="452"/>
                      </a:cubicBezTo>
                      <a:cubicBezTo>
                        <a:pt x="12641" y="468"/>
                        <a:pt x="12566" y="485"/>
                        <a:pt x="12491" y="502"/>
                      </a:cubicBezTo>
                      <a:cubicBezTo>
                        <a:pt x="12477" y="506"/>
                        <a:pt x="12460" y="509"/>
                        <a:pt x="12443" y="513"/>
                      </a:cubicBezTo>
                      <a:cubicBezTo>
                        <a:pt x="12371" y="529"/>
                        <a:pt x="12296" y="547"/>
                        <a:pt x="12221" y="561"/>
                      </a:cubicBezTo>
                      <a:cubicBezTo>
                        <a:pt x="12214" y="564"/>
                        <a:pt x="12204" y="564"/>
                        <a:pt x="12198" y="564"/>
                      </a:cubicBezTo>
                      <a:cubicBezTo>
                        <a:pt x="12125" y="578"/>
                        <a:pt x="12050" y="591"/>
                        <a:pt x="11979" y="605"/>
                      </a:cubicBezTo>
                      <a:cubicBezTo>
                        <a:pt x="11968" y="608"/>
                        <a:pt x="11955" y="608"/>
                        <a:pt x="11944" y="611"/>
                      </a:cubicBezTo>
                      <a:cubicBezTo>
                        <a:pt x="11863" y="625"/>
                        <a:pt x="11784" y="639"/>
                        <a:pt x="11702" y="649"/>
                      </a:cubicBezTo>
                      <a:cubicBezTo>
                        <a:pt x="11695" y="652"/>
                        <a:pt x="11689" y="652"/>
                        <a:pt x="11678" y="652"/>
                      </a:cubicBezTo>
                      <a:cubicBezTo>
                        <a:pt x="11596" y="666"/>
                        <a:pt x="11511" y="677"/>
                        <a:pt x="11426" y="687"/>
                      </a:cubicBezTo>
                      <a:cubicBezTo>
                        <a:pt x="11337" y="701"/>
                        <a:pt x="11248" y="710"/>
                        <a:pt x="11160" y="721"/>
                      </a:cubicBezTo>
                      <a:lnTo>
                        <a:pt x="11146" y="721"/>
                      </a:lnTo>
                      <a:cubicBezTo>
                        <a:pt x="10965" y="742"/>
                        <a:pt x="10780" y="759"/>
                        <a:pt x="10593" y="775"/>
                      </a:cubicBezTo>
                      <a:cubicBezTo>
                        <a:pt x="10378" y="792"/>
                        <a:pt x="10163" y="806"/>
                        <a:pt x="9941" y="816"/>
                      </a:cubicBezTo>
                      <a:cubicBezTo>
                        <a:pt x="9838" y="824"/>
                        <a:pt x="9736" y="827"/>
                        <a:pt x="9633" y="833"/>
                      </a:cubicBezTo>
                      <a:cubicBezTo>
                        <a:pt x="9088" y="854"/>
                        <a:pt x="8514" y="864"/>
                        <a:pt x="7920" y="871"/>
                      </a:cubicBezTo>
                      <a:cubicBezTo>
                        <a:pt x="7910" y="929"/>
                        <a:pt x="7900" y="984"/>
                        <a:pt x="7889" y="1035"/>
                      </a:cubicBezTo>
                      <a:cubicBezTo>
                        <a:pt x="7876" y="1123"/>
                        <a:pt x="7859" y="1209"/>
                        <a:pt x="7845" y="1281"/>
                      </a:cubicBezTo>
                      <a:cubicBezTo>
                        <a:pt x="7845" y="1298"/>
                        <a:pt x="7842" y="1312"/>
                        <a:pt x="7835" y="1325"/>
                      </a:cubicBezTo>
                      <a:cubicBezTo>
                        <a:pt x="7835" y="1328"/>
                        <a:pt x="7835" y="1332"/>
                        <a:pt x="7831" y="1336"/>
                      </a:cubicBezTo>
                      <a:cubicBezTo>
                        <a:pt x="7828" y="1349"/>
                        <a:pt x="7824" y="1363"/>
                        <a:pt x="7818" y="1377"/>
                      </a:cubicBezTo>
                      <a:cubicBezTo>
                        <a:pt x="7810" y="1390"/>
                        <a:pt x="7804" y="1404"/>
                        <a:pt x="7797" y="1417"/>
                      </a:cubicBezTo>
                      <a:cubicBezTo>
                        <a:pt x="7797" y="1417"/>
                        <a:pt x="7794" y="1421"/>
                        <a:pt x="7794" y="1424"/>
                      </a:cubicBezTo>
                      <a:cubicBezTo>
                        <a:pt x="7787" y="1435"/>
                        <a:pt x="7777" y="1448"/>
                        <a:pt x="7769" y="1458"/>
                      </a:cubicBezTo>
                      <a:cubicBezTo>
                        <a:pt x="7701" y="1547"/>
                        <a:pt x="7602" y="1605"/>
                        <a:pt x="7490" y="1619"/>
                      </a:cubicBezTo>
                      <a:cubicBezTo>
                        <a:pt x="7298" y="1642"/>
                        <a:pt x="7031" y="1666"/>
                        <a:pt x="6730" y="1666"/>
                      </a:cubicBezTo>
                      <a:cubicBezTo>
                        <a:pt x="6107" y="1666"/>
                        <a:pt x="5339" y="1566"/>
                        <a:pt x="4790" y="1161"/>
                      </a:cubicBezTo>
                      <a:cubicBezTo>
                        <a:pt x="4681" y="1079"/>
                        <a:pt x="4623" y="946"/>
                        <a:pt x="4632" y="810"/>
                      </a:cubicBezTo>
                      <a:cubicBezTo>
                        <a:pt x="4636" y="796"/>
                        <a:pt x="4636" y="783"/>
                        <a:pt x="4640" y="765"/>
                      </a:cubicBezTo>
                      <a:lnTo>
                        <a:pt x="4677" y="591"/>
                      </a:lnTo>
                      <a:lnTo>
                        <a:pt x="4677" y="591"/>
                      </a:lnTo>
                      <a:cubicBezTo>
                        <a:pt x="4677" y="591"/>
                        <a:pt x="3704" y="1038"/>
                        <a:pt x="2830" y="1676"/>
                      </a:cubicBezTo>
                      <a:cubicBezTo>
                        <a:pt x="1953" y="2315"/>
                        <a:pt x="1458" y="2848"/>
                        <a:pt x="1458" y="2848"/>
                      </a:cubicBezTo>
                      <a:cubicBezTo>
                        <a:pt x="1277" y="3322"/>
                        <a:pt x="1086" y="3793"/>
                        <a:pt x="963" y="4285"/>
                      </a:cubicBezTo>
                      <a:cubicBezTo>
                        <a:pt x="0" y="8186"/>
                        <a:pt x="1138" y="11986"/>
                        <a:pt x="1215" y="12252"/>
                      </a:cubicBezTo>
                      <a:lnTo>
                        <a:pt x="12163" y="12252"/>
                      </a:lnTo>
                      <a:cubicBezTo>
                        <a:pt x="12153" y="8838"/>
                        <a:pt x="9695" y="4309"/>
                        <a:pt x="9695" y="4309"/>
                      </a:cubicBezTo>
                      <a:lnTo>
                        <a:pt x="9695" y="4309"/>
                      </a:lnTo>
                      <a:cubicBezTo>
                        <a:pt x="10076" y="4343"/>
                        <a:pt x="10439" y="4360"/>
                        <a:pt x="10785" y="4360"/>
                      </a:cubicBezTo>
                      <a:cubicBezTo>
                        <a:pt x="11527" y="4360"/>
                        <a:pt x="12189" y="4284"/>
                        <a:pt x="12778" y="4151"/>
                      </a:cubicBezTo>
                      <a:cubicBezTo>
                        <a:pt x="13843" y="3909"/>
                        <a:pt x="14106" y="3698"/>
                        <a:pt x="14703" y="3100"/>
                      </a:cubicBezTo>
                      <a:cubicBezTo>
                        <a:pt x="14914" y="2889"/>
                        <a:pt x="15174" y="2298"/>
                        <a:pt x="14999" y="2182"/>
                      </a:cubicBezTo>
                      <a:cubicBezTo>
                        <a:pt x="14569" y="1892"/>
                        <a:pt x="14188" y="1462"/>
                        <a:pt x="14003" y="1"/>
                      </a:cubicBezTo>
                      <a:close/>
                    </a:path>
                  </a:pathLst>
                </a:custGeom>
                <a:solidFill>
                  <a:srgbClr val="00959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" name="Google Shape;1799;p39">
                  <a:extLst>
                    <a:ext uri="{FF2B5EF4-FFF2-40B4-BE49-F238E27FC236}">
                      <a16:creationId xmlns:a16="http://schemas.microsoft.com/office/drawing/2014/main" id="{D3F43E32-A8DB-4E52-8287-BC934ADB298C}"/>
                    </a:ext>
                  </a:extLst>
                </p:cNvPr>
                <p:cNvSpPr/>
                <p:nvPr/>
              </p:nvSpPr>
              <p:spPr>
                <a:xfrm flipH="1">
                  <a:off x="3525153" y="4307995"/>
                  <a:ext cx="154787" cy="432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9" h="8907" extrusionOk="0">
                      <a:moveTo>
                        <a:pt x="2759" y="0"/>
                      </a:moveTo>
                      <a:cubicBezTo>
                        <a:pt x="2759" y="1"/>
                        <a:pt x="1609" y="1407"/>
                        <a:pt x="803" y="4424"/>
                      </a:cubicBezTo>
                      <a:cubicBezTo>
                        <a:pt x="1" y="7439"/>
                        <a:pt x="114" y="8907"/>
                        <a:pt x="114" y="8907"/>
                      </a:cubicBezTo>
                      <a:lnTo>
                        <a:pt x="2182" y="8848"/>
                      </a:lnTo>
                      <a:cubicBezTo>
                        <a:pt x="2182" y="8848"/>
                        <a:pt x="172" y="5517"/>
                        <a:pt x="2759" y="0"/>
                      </a:cubicBezTo>
                      <a:close/>
                    </a:path>
                  </a:pathLst>
                </a:custGeom>
                <a:solidFill>
                  <a:srgbClr val="0076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" name="Google Shape;1800;p39">
                  <a:extLst>
                    <a:ext uri="{FF2B5EF4-FFF2-40B4-BE49-F238E27FC236}">
                      <a16:creationId xmlns:a16="http://schemas.microsoft.com/office/drawing/2014/main" id="{39A65A95-8DB1-4624-B3AF-F436898F1EF6}"/>
                    </a:ext>
                  </a:extLst>
                </p:cNvPr>
                <p:cNvSpPr/>
                <p:nvPr/>
              </p:nvSpPr>
              <p:spPr>
                <a:xfrm rot="498630" flipH="1">
                  <a:off x="3080882" y="4226449"/>
                  <a:ext cx="144070" cy="85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" h="1752" extrusionOk="0">
                      <a:moveTo>
                        <a:pt x="5" y="1"/>
                      </a:moveTo>
                      <a:cubicBezTo>
                        <a:pt x="1" y="1"/>
                        <a:pt x="7" y="14"/>
                        <a:pt x="24" y="42"/>
                      </a:cubicBezTo>
                      <a:cubicBezTo>
                        <a:pt x="284" y="458"/>
                        <a:pt x="1011" y="1421"/>
                        <a:pt x="1011" y="1421"/>
                      </a:cubicBezTo>
                      <a:cubicBezTo>
                        <a:pt x="1011" y="1421"/>
                        <a:pt x="2842" y="1751"/>
                        <a:pt x="2915" y="1751"/>
                      </a:cubicBezTo>
                      <a:cubicBezTo>
                        <a:pt x="2935" y="1751"/>
                        <a:pt x="2828" y="1727"/>
                        <a:pt x="2523" y="1666"/>
                      </a:cubicBezTo>
                      <a:cubicBezTo>
                        <a:pt x="1212" y="1405"/>
                        <a:pt x="49" y="1"/>
                        <a:pt x="5" y="1"/>
                      </a:cubicBezTo>
                      <a:close/>
                    </a:path>
                  </a:pathLst>
                </a:custGeom>
                <a:solidFill>
                  <a:srgbClr val="00767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8" name="Google Shape;1802;p39">
                  <a:extLst>
                    <a:ext uri="{FF2B5EF4-FFF2-40B4-BE49-F238E27FC236}">
                      <a16:creationId xmlns:a16="http://schemas.microsoft.com/office/drawing/2014/main" id="{FAB3E066-87D9-4DC3-A53A-2876FBE92583}"/>
                    </a:ext>
                  </a:extLst>
                </p:cNvPr>
                <p:cNvSpPr/>
                <p:nvPr/>
              </p:nvSpPr>
              <p:spPr>
                <a:xfrm flipH="1">
                  <a:off x="2660497" y="3810449"/>
                  <a:ext cx="52344" cy="411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3" h="733" extrusionOk="0">
                      <a:moveTo>
                        <a:pt x="278" y="0"/>
                      </a:moveTo>
                      <a:cubicBezTo>
                        <a:pt x="199" y="0"/>
                        <a:pt x="121" y="39"/>
                        <a:pt x="76" y="111"/>
                      </a:cubicBezTo>
                      <a:cubicBezTo>
                        <a:pt x="1" y="223"/>
                        <a:pt x="35" y="369"/>
                        <a:pt x="144" y="445"/>
                      </a:cubicBezTo>
                      <a:lnTo>
                        <a:pt x="526" y="694"/>
                      </a:lnTo>
                      <a:cubicBezTo>
                        <a:pt x="566" y="720"/>
                        <a:pt x="611" y="733"/>
                        <a:pt x="656" y="733"/>
                      </a:cubicBezTo>
                      <a:cubicBezTo>
                        <a:pt x="735" y="733"/>
                        <a:pt x="813" y="694"/>
                        <a:pt x="861" y="623"/>
                      </a:cubicBezTo>
                      <a:cubicBezTo>
                        <a:pt x="932" y="510"/>
                        <a:pt x="902" y="360"/>
                        <a:pt x="789" y="288"/>
                      </a:cubicBezTo>
                      <a:lnTo>
                        <a:pt x="410" y="38"/>
                      </a:lnTo>
                      <a:cubicBezTo>
                        <a:pt x="369" y="13"/>
                        <a:pt x="323" y="0"/>
                        <a:pt x="278" y="0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9" name="Google Shape;1803;p39">
                  <a:extLst>
                    <a:ext uri="{FF2B5EF4-FFF2-40B4-BE49-F238E27FC236}">
                      <a16:creationId xmlns:a16="http://schemas.microsoft.com/office/drawing/2014/main" id="{3A8C5F23-90D1-4E3B-AABA-188681D54C63}"/>
                    </a:ext>
                  </a:extLst>
                </p:cNvPr>
                <p:cNvSpPr/>
                <p:nvPr/>
              </p:nvSpPr>
              <p:spPr>
                <a:xfrm flipH="1">
                  <a:off x="2696345" y="3883771"/>
                  <a:ext cx="46565" cy="28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0" h="512" extrusionOk="0">
                      <a:moveTo>
                        <a:pt x="223" y="1"/>
                      </a:moveTo>
                      <a:cubicBezTo>
                        <a:pt x="135" y="1"/>
                        <a:pt x="57" y="58"/>
                        <a:pt x="31" y="145"/>
                      </a:cubicBezTo>
                      <a:cubicBezTo>
                        <a:pt x="1" y="250"/>
                        <a:pt x="62" y="363"/>
                        <a:pt x="168" y="394"/>
                      </a:cubicBezTo>
                      <a:lnTo>
                        <a:pt x="550" y="504"/>
                      </a:lnTo>
                      <a:cubicBezTo>
                        <a:pt x="569" y="509"/>
                        <a:pt x="587" y="511"/>
                        <a:pt x="605" y="511"/>
                      </a:cubicBezTo>
                      <a:cubicBezTo>
                        <a:pt x="693" y="511"/>
                        <a:pt x="774" y="454"/>
                        <a:pt x="800" y="367"/>
                      </a:cubicBezTo>
                      <a:cubicBezTo>
                        <a:pt x="830" y="261"/>
                        <a:pt x="768" y="148"/>
                        <a:pt x="663" y="118"/>
                      </a:cubicBezTo>
                      <a:lnTo>
                        <a:pt x="280" y="9"/>
                      </a:lnTo>
                      <a:cubicBezTo>
                        <a:pt x="261" y="3"/>
                        <a:pt x="242" y="1"/>
                        <a:pt x="223" y="1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0" name="Google Shape;1804;p39">
                  <a:extLst>
                    <a:ext uri="{FF2B5EF4-FFF2-40B4-BE49-F238E27FC236}">
                      <a16:creationId xmlns:a16="http://schemas.microsoft.com/office/drawing/2014/main" id="{3AB65A0D-9CCD-493D-AFCB-11D52042CAC8}"/>
                    </a:ext>
                  </a:extLst>
                </p:cNvPr>
                <p:cNvSpPr/>
                <p:nvPr/>
              </p:nvSpPr>
              <p:spPr>
                <a:xfrm flipH="1">
                  <a:off x="2685405" y="3860883"/>
                  <a:ext cx="54476" cy="36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1" h="653" extrusionOk="0">
                      <a:moveTo>
                        <a:pt x="277" y="1"/>
                      </a:moveTo>
                      <a:cubicBezTo>
                        <a:pt x="180" y="1"/>
                        <a:pt x="88" y="59"/>
                        <a:pt x="49" y="154"/>
                      </a:cubicBezTo>
                      <a:cubicBezTo>
                        <a:pt x="1" y="277"/>
                        <a:pt x="62" y="417"/>
                        <a:pt x="185" y="468"/>
                      </a:cubicBezTo>
                      <a:lnTo>
                        <a:pt x="605" y="635"/>
                      </a:lnTo>
                      <a:cubicBezTo>
                        <a:pt x="636" y="647"/>
                        <a:pt x="667" y="653"/>
                        <a:pt x="698" y="653"/>
                      </a:cubicBezTo>
                      <a:cubicBezTo>
                        <a:pt x="794" y="653"/>
                        <a:pt x="883" y="595"/>
                        <a:pt x="919" y="502"/>
                      </a:cubicBezTo>
                      <a:cubicBezTo>
                        <a:pt x="971" y="376"/>
                        <a:pt x="909" y="236"/>
                        <a:pt x="786" y="187"/>
                      </a:cubicBezTo>
                      <a:lnTo>
                        <a:pt x="363" y="17"/>
                      </a:lnTo>
                      <a:cubicBezTo>
                        <a:pt x="335" y="6"/>
                        <a:pt x="306" y="1"/>
                        <a:pt x="277" y="1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1805;p39">
                  <a:extLst>
                    <a:ext uri="{FF2B5EF4-FFF2-40B4-BE49-F238E27FC236}">
                      <a16:creationId xmlns:a16="http://schemas.microsoft.com/office/drawing/2014/main" id="{D1EF22E7-2F2C-4A9A-ACE7-0C0E923DADB6}"/>
                    </a:ext>
                  </a:extLst>
                </p:cNvPr>
                <p:cNvSpPr/>
                <p:nvPr/>
              </p:nvSpPr>
              <p:spPr>
                <a:xfrm flipH="1">
                  <a:off x="2672222" y="3839340"/>
                  <a:ext cx="54419" cy="36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652" extrusionOk="0">
                      <a:moveTo>
                        <a:pt x="275" y="0"/>
                      </a:moveTo>
                      <a:cubicBezTo>
                        <a:pt x="178" y="0"/>
                        <a:pt x="88" y="58"/>
                        <a:pt x="52" y="152"/>
                      </a:cubicBezTo>
                      <a:cubicBezTo>
                        <a:pt x="1" y="275"/>
                        <a:pt x="62" y="418"/>
                        <a:pt x="185" y="466"/>
                      </a:cubicBezTo>
                      <a:lnTo>
                        <a:pt x="609" y="633"/>
                      </a:lnTo>
                      <a:cubicBezTo>
                        <a:pt x="638" y="645"/>
                        <a:pt x="669" y="651"/>
                        <a:pt x="699" y="651"/>
                      </a:cubicBezTo>
                      <a:cubicBezTo>
                        <a:pt x="794" y="651"/>
                        <a:pt x="883" y="593"/>
                        <a:pt x="922" y="500"/>
                      </a:cubicBezTo>
                      <a:cubicBezTo>
                        <a:pt x="970" y="377"/>
                        <a:pt x="912" y="234"/>
                        <a:pt x="786" y="186"/>
                      </a:cubicBezTo>
                      <a:lnTo>
                        <a:pt x="366" y="18"/>
                      </a:lnTo>
                      <a:cubicBezTo>
                        <a:pt x="336" y="6"/>
                        <a:pt x="305" y="0"/>
                        <a:pt x="275" y="0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1806;p39">
                  <a:extLst>
                    <a:ext uri="{FF2B5EF4-FFF2-40B4-BE49-F238E27FC236}">
                      <a16:creationId xmlns:a16="http://schemas.microsoft.com/office/drawing/2014/main" id="{07BD6752-3917-45E3-99BC-80646B397255}"/>
                    </a:ext>
                  </a:extLst>
                </p:cNvPr>
                <p:cNvSpPr/>
                <p:nvPr/>
              </p:nvSpPr>
              <p:spPr>
                <a:xfrm flipH="1">
                  <a:off x="2952378" y="3873281"/>
                  <a:ext cx="148279" cy="8707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3" h="15520" extrusionOk="0">
                      <a:moveTo>
                        <a:pt x="2192" y="1"/>
                      </a:moveTo>
                      <a:lnTo>
                        <a:pt x="783" y="1445"/>
                      </a:lnTo>
                      <a:cubicBezTo>
                        <a:pt x="1" y="4349"/>
                        <a:pt x="315" y="15382"/>
                        <a:pt x="328" y="15519"/>
                      </a:cubicBezTo>
                      <a:lnTo>
                        <a:pt x="2319" y="15516"/>
                      </a:lnTo>
                      <a:cubicBezTo>
                        <a:pt x="2319" y="15447"/>
                        <a:pt x="2643" y="13143"/>
                        <a:pt x="2155" y="9805"/>
                      </a:cubicBezTo>
                      <a:cubicBezTo>
                        <a:pt x="1667" y="6459"/>
                        <a:pt x="2176" y="83"/>
                        <a:pt x="2192" y="1"/>
                      </a:cubicBezTo>
                      <a:close/>
                    </a:path>
                  </a:pathLst>
                </a:custGeom>
                <a:solidFill>
                  <a:srgbClr val="FFD9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1807;p39">
                  <a:extLst>
                    <a:ext uri="{FF2B5EF4-FFF2-40B4-BE49-F238E27FC236}">
                      <a16:creationId xmlns:a16="http://schemas.microsoft.com/office/drawing/2014/main" id="{3559489C-087F-42AC-B5EB-6A6ABBDBC776}"/>
                    </a:ext>
                  </a:extLst>
                </p:cNvPr>
                <p:cNvSpPr/>
                <p:nvPr/>
              </p:nvSpPr>
              <p:spPr>
                <a:xfrm flipH="1">
                  <a:off x="2919920" y="3428469"/>
                  <a:ext cx="738926" cy="721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1" h="12862" extrusionOk="0">
                      <a:moveTo>
                        <a:pt x="6728" y="0"/>
                      </a:moveTo>
                      <a:cubicBezTo>
                        <a:pt x="6558" y="392"/>
                        <a:pt x="6052" y="837"/>
                        <a:pt x="5708" y="1144"/>
                      </a:cubicBezTo>
                      <a:cubicBezTo>
                        <a:pt x="4670" y="2079"/>
                        <a:pt x="3287" y="2181"/>
                        <a:pt x="1980" y="2677"/>
                      </a:cubicBezTo>
                      <a:cubicBezTo>
                        <a:pt x="1567" y="2833"/>
                        <a:pt x="1157" y="3045"/>
                        <a:pt x="881" y="3389"/>
                      </a:cubicBezTo>
                      <a:cubicBezTo>
                        <a:pt x="567" y="3778"/>
                        <a:pt x="454" y="4287"/>
                        <a:pt x="365" y="4779"/>
                      </a:cubicBezTo>
                      <a:cubicBezTo>
                        <a:pt x="123" y="6127"/>
                        <a:pt x="1" y="7517"/>
                        <a:pt x="246" y="8865"/>
                      </a:cubicBezTo>
                      <a:cubicBezTo>
                        <a:pt x="355" y="9472"/>
                        <a:pt x="536" y="10070"/>
                        <a:pt x="676" y="10671"/>
                      </a:cubicBezTo>
                      <a:cubicBezTo>
                        <a:pt x="1728" y="11026"/>
                        <a:pt x="2775" y="11238"/>
                        <a:pt x="3349" y="11367"/>
                      </a:cubicBezTo>
                      <a:cubicBezTo>
                        <a:pt x="3540" y="11412"/>
                        <a:pt x="3659" y="11596"/>
                        <a:pt x="3622" y="11787"/>
                      </a:cubicBezTo>
                      <a:lnTo>
                        <a:pt x="3585" y="11961"/>
                      </a:lnTo>
                      <a:cubicBezTo>
                        <a:pt x="3581" y="11979"/>
                        <a:pt x="3581" y="11992"/>
                        <a:pt x="3577" y="12006"/>
                      </a:cubicBezTo>
                      <a:cubicBezTo>
                        <a:pt x="3568" y="12142"/>
                        <a:pt x="3626" y="12275"/>
                        <a:pt x="3735" y="12357"/>
                      </a:cubicBezTo>
                      <a:cubicBezTo>
                        <a:pt x="4284" y="12762"/>
                        <a:pt x="5052" y="12862"/>
                        <a:pt x="5675" y="12862"/>
                      </a:cubicBezTo>
                      <a:cubicBezTo>
                        <a:pt x="5976" y="12862"/>
                        <a:pt x="6243" y="12838"/>
                        <a:pt x="6435" y="12815"/>
                      </a:cubicBezTo>
                      <a:cubicBezTo>
                        <a:pt x="6616" y="12795"/>
                        <a:pt x="6760" y="12658"/>
                        <a:pt x="6790" y="12477"/>
                      </a:cubicBezTo>
                      <a:cubicBezTo>
                        <a:pt x="6804" y="12405"/>
                        <a:pt x="6821" y="12319"/>
                        <a:pt x="6834" y="12231"/>
                      </a:cubicBezTo>
                      <a:cubicBezTo>
                        <a:pt x="6845" y="12180"/>
                        <a:pt x="6855" y="12125"/>
                        <a:pt x="6865" y="12067"/>
                      </a:cubicBezTo>
                      <a:cubicBezTo>
                        <a:pt x="6886" y="11955"/>
                        <a:pt x="6903" y="11842"/>
                        <a:pt x="6923" y="11736"/>
                      </a:cubicBezTo>
                      <a:cubicBezTo>
                        <a:pt x="6968" y="11473"/>
                        <a:pt x="7135" y="11244"/>
                        <a:pt x="7374" y="11118"/>
                      </a:cubicBezTo>
                      <a:cubicBezTo>
                        <a:pt x="7702" y="10944"/>
                        <a:pt x="8265" y="10651"/>
                        <a:pt x="9128" y="10214"/>
                      </a:cubicBezTo>
                      <a:cubicBezTo>
                        <a:pt x="9268" y="10142"/>
                        <a:pt x="9418" y="10063"/>
                        <a:pt x="9579" y="9984"/>
                      </a:cubicBezTo>
                      <a:cubicBezTo>
                        <a:pt x="9937" y="9804"/>
                        <a:pt x="10344" y="9599"/>
                        <a:pt x="10798" y="9377"/>
                      </a:cubicBezTo>
                      <a:cubicBezTo>
                        <a:pt x="11269" y="9141"/>
                        <a:pt x="11637" y="8878"/>
                        <a:pt x="11917" y="8606"/>
                      </a:cubicBezTo>
                      <a:cubicBezTo>
                        <a:pt x="13170" y="7383"/>
                        <a:pt x="12712" y="5899"/>
                        <a:pt x="12064" y="5298"/>
                      </a:cubicBezTo>
                      <a:cubicBezTo>
                        <a:pt x="11982" y="5226"/>
                        <a:pt x="11896" y="5165"/>
                        <a:pt x="11814" y="5120"/>
                      </a:cubicBezTo>
                      <a:cubicBezTo>
                        <a:pt x="10954" y="4659"/>
                        <a:pt x="11094" y="3693"/>
                        <a:pt x="10869" y="2864"/>
                      </a:cubicBezTo>
                      <a:cubicBezTo>
                        <a:pt x="10856" y="2813"/>
                        <a:pt x="10842" y="2765"/>
                        <a:pt x="10825" y="2713"/>
                      </a:cubicBezTo>
                      <a:cubicBezTo>
                        <a:pt x="10811" y="2677"/>
                        <a:pt x="10798" y="2642"/>
                        <a:pt x="10787" y="2604"/>
                      </a:cubicBezTo>
                      <a:cubicBezTo>
                        <a:pt x="10678" y="2294"/>
                        <a:pt x="10552" y="2004"/>
                        <a:pt x="10412" y="1730"/>
                      </a:cubicBezTo>
                      <a:cubicBezTo>
                        <a:pt x="9323" y="137"/>
                        <a:pt x="6728" y="0"/>
                        <a:pt x="6728" y="0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1808;p39">
                  <a:extLst>
                    <a:ext uri="{FF2B5EF4-FFF2-40B4-BE49-F238E27FC236}">
                      <a16:creationId xmlns:a16="http://schemas.microsoft.com/office/drawing/2014/main" id="{DE4EDBB1-87A4-439D-BE28-AFB11CD10F1D}"/>
                    </a:ext>
                  </a:extLst>
                </p:cNvPr>
                <p:cNvSpPr/>
                <p:nvPr/>
              </p:nvSpPr>
              <p:spPr>
                <a:xfrm flipH="1">
                  <a:off x="3022607" y="3425720"/>
                  <a:ext cx="286572" cy="1297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8" h="2313" extrusionOk="0">
                      <a:moveTo>
                        <a:pt x="686" y="0"/>
                      </a:moveTo>
                      <a:cubicBezTo>
                        <a:pt x="266" y="0"/>
                        <a:pt x="1" y="38"/>
                        <a:pt x="1" y="38"/>
                      </a:cubicBezTo>
                      <a:cubicBezTo>
                        <a:pt x="14" y="38"/>
                        <a:pt x="79" y="30"/>
                        <a:pt x="190" y="30"/>
                      </a:cubicBezTo>
                      <a:cubicBezTo>
                        <a:pt x="586" y="30"/>
                        <a:pt x="1564" y="132"/>
                        <a:pt x="2848" y="1067"/>
                      </a:cubicBezTo>
                      <a:cubicBezTo>
                        <a:pt x="4279" y="2113"/>
                        <a:pt x="4460" y="2313"/>
                        <a:pt x="4528" y="2313"/>
                      </a:cubicBezTo>
                      <a:cubicBezTo>
                        <a:pt x="4538" y="2313"/>
                        <a:pt x="4545" y="2308"/>
                        <a:pt x="4554" y="2302"/>
                      </a:cubicBezTo>
                      <a:cubicBezTo>
                        <a:pt x="4626" y="2255"/>
                        <a:pt x="5107" y="1513"/>
                        <a:pt x="3479" y="643"/>
                      </a:cubicBezTo>
                      <a:cubicBezTo>
                        <a:pt x="2466" y="103"/>
                        <a:pt x="1371" y="0"/>
                        <a:pt x="686" y="0"/>
                      </a:cubicBezTo>
                      <a:close/>
                    </a:path>
                  </a:pathLst>
                </a:custGeom>
                <a:solidFill>
                  <a:srgbClr val="F9998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1809;p39">
                  <a:extLst>
                    <a:ext uri="{FF2B5EF4-FFF2-40B4-BE49-F238E27FC236}">
                      <a16:creationId xmlns:a16="http://schemas.microsoft.com/office/drawing/2014/main" id="{6409042E-5B4A-4C17-BBFB-0D98294A2070}"/>
                    </a:ext>
                  </a:extLst>
                </p:cNvPr>
                <p:cNvSpPr/>
                <p:nvPr/>
              </p:nvSpPr>
              <p:spPr>
                <a:xfrm flipH="1">
                  <a:off x="3297734" y="3986483"/>
                  <a:ext cx="379629" cy="1635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64" h="3023" extrusionOk="0">
                      <a:moveTo>
                        <a:pt x="268" y="0"/>
                      </a:moveTo>
                      <a:cubicBezTo>
                        <a:pt x="0" y="0"/>
                        <a:pt x="153" y="744"/>
                        <a:pt x="153" y="744"/>
                      </a:cubicBezTo>
                      <a:cubicBezTo>
                        <a:pt x="153" y="744"/>
                        <a:pt x="2850" y="1189"/>
                        <a:pt x="3304" y="1506"/>
                      </a:cubicBezTo>
                      <a:cubicBezTo>
                        <a:pt x="3758" y="1819"/>
                        <a:pt x="3037" y="2889"/>
                        <a:pt x="4273" y="2977"/>
                      </a:cubicBezTo>
                      <a:cubicBezTo>
                        <a:pt x="4760" y="3012"/>
                        <a:pt x="5216" y="3022"/>
                        <a:pt x="5590" y="3022"/>
                      </a:cubicBezTo>
                      <a:cubicBezTo>
                        <a:pt x="6009" y="3022"/>
                        <a:pt x="6324" y="3009"/>
                        <a:pt x="6465" y="3002"/>
                      </a:cubicBezTo>
                      <a:lnTo>
                        <a:pt x="6465" y="3002"/>
                      </a:lnTo>
                      <a:cubicBezTo>
                        <a:pt x="6470" y="3002"/>
                        <a:pt x="6474" y="3002"/>
                        <a:pt x="6478" y="3002"/>
                      </a:cubicBezTo>
                      <a:cubicBezTo>
                        <a:pt x="6494" y="3002"/>
                        <a:pt x="6507" y="3002"/>
                        <a:pt x="6516" y="3001"/>
                      </a:cubicBezTo>
                      <a:cubicBezTo>
                        <a:pt x="6546" y="2997"/>
                        <a:pt x="6564" y="2997"/>
                        <a:pt x="6564" y="2997"/>
                      </a:cubicBezTo>
                      <a:lnTo>
                        <a:pt x="6546" y="2997"/>
                      </a:lnTo>
                      <a:cubicBezTo>
                        <a:pt x="6546" y="2997"/>
                        <a:pt x="6518" y="2999"/>
                        <a:pt x="6465" y="3002"/>
                      </a:cubicBezTo>
                      <a:lnTo>
                        <a:pt x="6465" y="3002"/>
                      </a:lnTo>
                      <a:cubicBezTo>
                        <a:pt x="6156" y="2998"/>
                        <a:pt x="4905" y="2844"/>
                        <a:pt x="4382" y="2410"/>
                      </a:cubicBezTo>
                      <a:cubicBezTo>
                        <a:pt x="3641" y="1799"/>
                        <a:pt x="4867" y="1594"/>
                        <a:pt x="3255" y="1089"/>
                      </a:cubicBezTo>
                      <a:cubicBezTo>
                        <a:pt x="2075" y="717"/>
                        <a:pt x="1112" y="636"/>
                        <a:pt x="518" y="130"/>
                      </a:cubicBezTo>
                      <a:cubicBezTo>
                        <a:pt x="409" y="38"/>
                        <a:pt x="328" y="0"/>
                        <a:pt x="268" y="0"/>
                      </a:cubicBezTo>
                      <a:close/>
                    </a:path>
                  </a:pathLst>
                </a:custGeom>
                <a:solidFill>
                  <a:srgbClr val="F9998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1810;p39">
                  <a:extLst>
                    <a:ext uri="{FF2B5EF4-FFF2-40B4-BE49-F238E27FC236}">
                      <a16:creationId xmlns:a16="http://schemas.microsoft.com/office/drawing/2014/main" id="{7EB22784-A1D5-452A-ADF5-65821C5B5ED9}"/>
                    </a:ext>
                  </a:extLst>
                </p:cNvPr>
                <p:cNvSpPr/>
                <p:nvPr/>
              </p:nvSpPr>
              <p:spPr>
                <a:xfrm flipH="1">
                  <a:off x="3390122" y="3826774"/>
                  <a:ext cx="147886" cy="104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1855" extrusionOk="0">
                      <a:moveTo>
                        <a:pt x="1392" y="0"/>
                      </a:moveTo>
                      <a:cubicBezTo>
                        <a:pt x="1341" y="0"/>
                        <a:pt x="1289" y="3"/>
                        <a:pt x="1236" y="7"/>
                      </a:cubicBezTo>
                      <a:cubicBezTo>
                        <a:pt x="533" y="72"/>
                        <a:pt x="0" y="536"/>
                        <a:pt x="45" y="1041"/>
                      </a:cubicBezTo>
                      <a:cubicBezTo>
                        <a:pt x="89" y="1512"/>
                        <a:pt x="612" y="1854"/>
                        <a:pt x="1244" y="1854"/>
                      </a:cubicBezTo>
                      <a:cubicBezTo>
                        <a:pt x="1295" y="1854"/>
                        <a:pt x="1347" y="1852"/>
                        <a:pt x="1400" y="1847"/>
                      </a:cubicBezTo>
                      <a:cubicBezTo>
                        <a:pt x="2103" y="1783"/>
                        <a:pt x="2635" y="1321"/>
                        <a:pt x="2591" y="813"/>
                      </a:cubicBezTo>
                      <a:cubicBezTo>
                        <a:pt x="2547" y="342"/>
                        <a:pt x="2026" y="0"/>
                        <a:pt x="1392" y="0"/>
                      </a:cubicBezTo>
                      <a:close/>
                    </a:path>
                  </a:pathLst>
                </a:custGeom>
                <a:solidFill>
                  <a:srgbClr val="EA8B7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1811;p39">
                  <a:extLst>
                    <a:ext uri="{FF2B5EF4-FFF2-40B4-BE49-F238E27FC236}">
                      <a16:creationId xmlns:a16="http://schemas.microsoft.com/office/drawing/2014/main" id="{195B080A-FB92-4ABD-B666-71F2C03E37E8}"/>
                    </a:ext>
                  </a:extLst>
                </p:cNvPr>
                <p:cNvSpPr/>
                <p:nvPr/>
              </p:nvSpPr>
              <p:spPr>
                <a:xfrm flipH="1">
                  <a:off x="2950642" y="3730788"/>
                  <a:ext cx="91952" cy="691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9" h="1233" extrusionOk="0">
                      <a:moveTo>
                        <a:pt x="909" y="1"/>
                      </a:moveTo>
                      <a:cubicBezTo>
                        <a:pt x="827" y="1"/>
                        <a:pt x="743" y="12"/>
                        <a:pt x="659" y="35"/>
                      </a:cubicBezTo>
                      <a:cubicBezTo>
                        <a:pt x="256" y="144"/>
                        <a:pt x="0" y="496"/>
                        <a:pt x="89" y="817"/>
                      </a:cubicBezTo>
                      <a:cubicBezTo>
                        <a:pt x="160" y="1072"/>
                        <a:pt x="427" y="1232"/>
                        <a:pt x="736" y="1232"/>
                      </a:cubicBezTo>
                      <a:cubicBezTo>
                        <a:pt x="815" y="1232"/>
                        <a:pt x="898" y="1222"/>
                        <a:pt x="980" y="1200"/>
                      </a:cubicBezTo>
                      <a:cubicBezTo>
                        <a:pt x="1382" y="1087"/>
                        <a:pt x="1639" y="735"/>
                        <a:pt x="1550" y="414"/>
                      </a:cubicBezTo>
                      <a:cubicBezTo>
                        <a:pt x="1480" y="161"/>
                        <a:pt x="1215" y="1"/>
                        <a:pt x="909" y="1"/>
                      </a:cubicBezTo>
                      <a:close/>
                    </a:path>
                  </a:pathLst>
                </a:custGeom>
                <a:solidFill>
                  <a:srgbClr val="EA8B7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1812;p39">
                  <a:extLst>
                    <a:ext uri="{FF2B5EF4-FFF2-40B4-BE49-F238E27FC236}">
                      <a16:creationId xmlns:a16="http://schemas.microsoft.com/office/drawing/2014/main" id="{ABCB379D-70AC-4FD6-83FD-53EFB1C38062}"/>
                    </a:ext>
                  </a:extLst>
                </p:cNvPr>
                <p:cNvSpPr/>
                <p:nvPr/>
              </p:nvSpPr>
              <p:spPr>
                <a:xfrm flipH="1">
                  <a:off x="3054201" y="3544651"/>
                  <a:ext cx="104463" cy="21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2" h="391" extrusionOk="0">
                      <a:moveTo>
                        <a:pt x="726" y="1"/>
                      </a:moveTo>
                      <a:cubicBezTo>
                        <a:pt x="550" y="1"/>
                        <a:pt x="372" y="20"/>
                        <a:pt x="192" y="66"/>
                      </a:cubicBezTo>
                      <a:cubicBezTo>
                        <a:pt x="106" y="86"/>
                        <a:pt x="1" y="155"/>
                        <a:pt x="31" y="237"/>
                      </a:cubicBezTo>
                      <a:cubicBezTo>
                        <a:pt x="42" y="264"/>
                        <a:pt x="65" y="284"/>
                        <a:pt x="89" y="298"/>
                      </a:cubicBezTo>
                      <a:cubicBezTo>
                        <a:pt x="137" y="326"/>
                        <a:pt x="195" y="345"/>
                        <a:pt x="250" y="345"/>
                      </a:cubicBezTo>
                      <a:cubicBezTo>
                        <a:pt x="262" y="345"/>
                        <a:pt x="273" y="344"/>
                        <a:pt x="284" y="343"/>
                      </a:cubicBezTo>
                      <a:cubicBezTo>
                        <a:pt x="453" y="314"/>
                        <a:pt x="629" y="302"/>
                        <a:pt x="810" y="302"/>
                      </a:cubicBezTo>
                      <a:cubicBezTo>
                        <a:pt x="1142" y="302"/>
                        <a:pt x="1493" y="341"/>
                        <a:pt x="1861" y="390"/>
                      </a:cubicBezTo>
                      <a:lnTo>
                        <a:pt x="1735" y="171"/>
                      </a:lnTo>
                      <a:cubicBezTo>
                        <a:pt x="1400" y="73"/>
                        <a:pt x="1066" y="1"/>
                        <a:pt x="726" y="1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1813;p39">
                  <a:extLst>
                    <a:ext uri="{FF2B5EF4-FFF2-40B4-BE49-F238E27FC236}">
                      <a16:creationId xmlns:a16="http://schemas.microsoft.com/office/drawing/2014/main" id="{48F7FA21-B3B1-4874-BD08-4AC3C5641CA8}"/>
                    </a:ext>
                  </a:extLst>
                </p:cNvPr>
                <p:cNvSpPr/>
                <p:nvPr/>
              </p:nvSpPr>
              <p:spPr>
                <a:xfrm flipH="1">
                  <a:off x="3407569" y="3597721"/>
                  <a:ext cx="146371" cy="62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9" h="1114" extrusionOk="0">
                      <a:moveTo>
                        <a:pt x="2412" y="0"/>
                      </a:moveTo>
                      <a:cubicBezTo>
                        <a:pt x="2408" y="0"/>
                        <a:pt x="2404" y="0"/>
                        <a:pt x="2401" y="0"/>
                      </a:cubicBezTo>
                      <a:cubicBezTo>
                        <a:pt x="1482" y="14"/>
                        <a:pt x="783" y="635"/>
                        <a:pt x="1" y="1114"/>
                      </a:cubicBezTo>
                      <a:cubicBezTo>
                        <a:pt x="871" y="779"/>
                        <a:pt x="1646" y="366"/>
                        <a:pt x="2383" y="287"/>
                      </a:cubicBezTo>
                      <a:cubicBezTo>
                        <a:pt x="2452" y="281"/>
                        <a:pt x="2514" y="243"/>
                        <a:pt x="2561" y="199"/>
                      </a:cubicBezTo>
                      <a:cubicBezTo>
                        <a:pt x="2582" y="178"/>
                        <a:pt x="2599" y="151"/>
                        <a:pt x="2602" y="120"/>
                      </a:cubicBezTo>
                      <a:cubicBezTo>
                        <a:pt x="2608" y="35"/>
                        <a:pt x="2499" y="0"/>
                        <a:pt x="2412" y="0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1814;p39">
                  <a:extLst>
                    <a:ext uri="{FF2B5EF4-FFF2-40B4-BE49-F238E27FC236}">
                      <a16:creationId xmlns:a16="http://schemas.microsoft.com/office/drawing/2014/main" id="{19D3446C-3874-42AE-8018-E0481C4F2D60}"/>
                    </a:ext>
                  </a:extLst>
                </p:cNvPr>
                <p:cNvSpPr/>
                <p:nvPr/>
              </p:nvSpPr>
              <p:spPr>
                <a:xfrm flipH="1">
                  <a:off x="3022604" y="3787561"/>
                  <a:ext cx="345199" cy="63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3" h="1140" extrusionOk="0">
                      <a:moveTo>
                        <a:pt x="6058" y="1"/>
                      </a:moveTo>
                      <a:cubicBezTo>
                        <a:pt x="6037" y="1"/>
                        <a:pt x="6015" y="9"/>
                        <a:pt x="5999" y="24"/>
                      </a:cubicBezTo>
                      <a:cubicBezTo>
                        <a:pt x="5565" y="437"/>
                        <a:pt x="4947" y="597"/>
                        <a:pt x="4343" y="709"/>
                      </a:cubicBezTo>
                      <a:cubicBezTo>
                        <a:pt x="3406" y="881"/>
                        <a:pt x="2456" y="967"/>
                        <a:pt x="1506" y="967"/>
                      </a:cubicBezTo>
                      <a:cubicBezTo>
                        <a:pt x="1037" y="967"/>
                        <a:pt x="568" y="946"/>
                        <a:pt x="100" y="904"/>
                      </a:cubicBezTo>
                      <a:cubicBezTo>
                        <a:pt x="98" y="904"/>
                        <a:pt x="95" y="904"/>
                        <a:pt x="92" y="904"/>
                      </a:cubicBezTo>
                      <a:cubicBezTo>
                        <a:pt x="47" y="904"/>
                        <a:pt x="11" y="937"/>
                        <a:pt x="8" y="982"/>
                      </a:cubicBezTo>
                      <a:cubicBezTo>
                        <a:pt x="1" y="1031"/>
                        <a:pt x="39" y="1072"/>
                        <a:pt x="83" y="1075"/>
                      </a:cubicBezTo>
                      <a:cubicBezTo>
                        <a:pt x="557" y="1119"/>
                        <a:pt x="1032" y="1140"/>
                        <a:pt x="1506" y="1140"/>
                      </a:cubicBezTo>
                      <a:cubicBezTo>
                        <a:pt x="2465" y="1140"/>
                        <a:pt x="3428" y="1051"/>
                        <a:pt x="4378" y="877"/>
                      </a:cubicBezTo>
                      <a:cubicBezTo>
                        <a:pt x="5005" y="761"/>
                        <a:pt x="5651" y="593"/>
                        <a:pt x="6118" y="150"/>
                      </a:cubicBezTo>
                      <a:cubicBezTo>
                        <a:pt x="6152" y="115"/>
                        <a:pt x="6152" y="61"/>
                        <a:pt x="6122" y="27"/>
                      </a:cubicBezTo>
                      <a:cubicBezTo>
                        <a:pt x="6104" y="9"/>
                        <a:pt x="6081" y="1"/>
                        <a:pt x="6058" y="1"/>
                      </a:cubicBezTo>
                      <a:close/>
                    </a:path>
                  </a:pathLst>
                </a:custGeom>
                <a:solidFill>
                  <a:srgbClr val="C685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1815;p39">
                  <a:extLst>
                    <a:ext uri="{FF2B5EF4-FFF2-40B4-BE49-F238E27FC236}">
                      <a16:creationId xmlns:a16="http://schemas.microsoft.com/office/drawing/2014/main" id="{67CCFE70-7B14-44E7-B40E-A6D65777E07D}"/>
                    </a:ext>
                  </a:extLst>
                </p:cNvPr>
                <p:cNvSpPr/>
                <p:nvPr/>
              </p:nvSpPr>
              <p:spPr>
                <a:xfrm flipH="1">
                  <a:off x="3110525" y="3862453"/>
                  <a:ext cx="86398" cy="17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0" h="311" extrusionOk="0">
                      <a:moveTo>
                        <a:pt x="1447" y="1"/>
                      </a:moveTo>
                      <a:cubicBezTo>
                        <a:pt x="1442" y="1"/>
                        <a:pt x="1436" y="2"/>
                        <a:pt x="1430" y="3"/>
                      </a:cubicBezTo>
                      <a:cubicBezTo>
                        <a:pt x="987" y="81"/>
                        <a:pt x="536" y="126"/>
                        <a:pt x="85" y="136"/>
                      </a:cubicBezTo>
                      <a:cubicBezTo>
                        <a:pt x="37" y="139"/>
                        <a:pt x="0" y="177"/>
                        <a:pt x="3" y="225"/>
                      </a:cubicBezTo>
                      <a:cubicBezTo>
                        <a:pt x="3" y="272"/>
                        <a:pt x="41" y="310"/>
                        <a:pt x="89" y="310"/>
                      </a:cubicBezTo>
                      <a:lnTo>
                        <a:pt x="92" y="310"/>
                      </a:lnTo>
                      <a:cubicBezTo>
                        <a:pt x="549" y="296"/>
                        <a:pt x="1010" y="252"/>
                        <a:pt x="1461" y="173"/>
                      </a:cubicBezTo>
                      <a:cubicBezTo>
                        <a:pt x="1508" y="167"/>
                        <a:pt x="1540" y="118"/>
                        <a:pt x="1529" y="74"/>
                      </a:cubicBezTo>
                      <a:cubicBezTo>
                        <a:pt x="1523" y="32"/>
                        <a:pt x="1489" y="1"/>
                        <a:pt x="1447" y="1"/>
                      </a:cubicBezTo>
                      <a:close/>
                    </a:path>
                  </a:pathLst>
                </a:custGeom>
                <a:solidFill>
                  <a:srgbClr val="C685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1816;p39">
                  <a:extLst>
                    <a:ext uri="{FF2B5EF4-FFF2-40B4-BE49-F238E27FC236}">
                      <a16:creationId xmlns:a16="http://schemas.microsoft.com/office/drawing/2014/main" id="{CC42F37A-636E-482B-B5E9-8224B9CD1357}"/>
                    </a:ext>
                  </a:extLst>
                </p:cNvPr>
                <p:cNvSpPr/>
                <p:nvPr/>
              </p:nvSpPr>
              <p:spPr>
                <a:xfrm flipH="1">
                  <a:off x="3031033" y="3676540"/>
                  <a:ext cx="81685" cy="44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787" extrusionOk="0">
                      <a:moveTo>
                        <a:pt x="687" y="0"/>
                      </a:moveTo>
                      <a:cubicBezTo>
                        <a:pt x="665" y="0"/>
                        <a:pt x="644" y="1"/>
                        <a:pt x="622" y="2"/>
                      </a:cubicBezTo>
                      <a:cubicBezTo>
                        <a:pt x="502" y="12"/>
                        <a:pt x="404" y="40"/>
                        <a:pt x="322" y="87"/>
                      </a:cubicBezTo>
                      <a:cubicBezTo>
                        <a:pt x="107" y="210"/>
                        <a:pt x="1" y="500"/>
                        <a:pt x="89" y="733"/>
                      </a:cubicBezTo>
                      <a:cubicBezTo>
                        <a:pt x="103" y="766"/>
                        <a:pt x="138" y="787"/>
                        <a:pt x="171" y="787"/>
                      </a:cubicBezTo>
                      <a:cubicBezTo>
                        <a:pt x="182" y="787"/>
                        <a:pt x="192" y="784"/>
                        <a:pt x="202" y="780"/>
                      </a:cubicBezTo>
                      <a:cubicBezTo>
                        <a:pt x="247" y="763"/>
                        <a:pt x="267" y="716"/>
                        <a:pt x="250" y="671"/>
                      </a:cubicBezTo>
                      <a:cubicBezTo>
                        <a:pt x="192" y="517"/>
                        <a:pt x="264" y="319"/>
                        <a:pt x="407" y="237"/>
                      </a:cubicBezTo>
                      <a:cubicBezTo>
                        <a:pt x="465" y="200"/>
                        <a:pt x="540" y="183"/>
                        <a:pt x="636" y="176"/>
                      </a:cubicBezTo>
                      <a:cubicBezTo>
                        <a:pt x="655" y="174"/>
                        <a:pt x="674" y="174"/>
                        <a:pt x="693" y="174"/>
                      </a:cubicBezTo>
                      <a:cubicBezTo>
                        <a:pt x="914" y="174"/>
                        <a:pt x="1138" y="261"/>
                        <a:pt x="1301" y="408"/>
                      </a:cubicBezTo>
                      <a:cubicBezTo>
                        <a:pt x="1318" y="422"/>
                        <a:pt x="1339" y="429"/>
                        <a:pt x="1359" y="429"/>
                      </a:cubicBezTo>
                      <a:cubicBezTo>
                        <a:pt x="1382" y="429"/>
                        <a:pt x="1406" y="420"/>
                        <a:pt x="1424" y="401"/>
                      </a:cubicBezTo>
                      <a:cubicBezTo>
                        <a:pt x="1455" y="367"/>
                        <a:pt x="1452" y="313"/>
                        <a:pt x="1417" y="278"/>
                      </a:cubicBezTo>
                      <a:cubicBezTo>
                        <a:pt x="1219" y="98"/>
                        <a:pt x="955" y="0"/>
                        <a:pt x="687" y="0"/>
                      </a:cubicBezTo>
                      <a:close/>
                    </a:path>
                  </a:pathLst>
                </a:custGeom>
                <a:solidFill>
                  <a:srgbClr val="6045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1817;p39">
                  <a:extLst>
                    <a:ext uri="{FF2B5EF4-FFF2-40B4-BE49-F238E27FC236}">
                      <a16:creationId xmlns:a16="http://schemas.microsoft.com/office/drawing/2014/main" id="{15DE64C2-F8A4-4BD1-917F-285EF7BBD309}"/>
                    </a:ext>
                  </a:extLst>
                </p:cNvPr>
                <p:cNvSpPr/>
                <p:nvPr/>
              </p:nvSpPr>
              <p:spPr>
                <a:xfrm flipH="1">
                  <a:off x="3334414" y="3728713"/>
                  <a:ext cx="174871" cy="90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1619" extrusionOk="0">
                      <a:moveTo>
                        <a:pt x="1975" y="0"/>
                      </a:moveTo>
                      <a:cubicBezTo>
                        <a:pt x="1629" y="0"/>
                        <a:pt x="1255" y="102"/>
                        <a:pt x="871" y="304"/>
                      </a:cubicBezTo>
                      <a:cubicBezTo>
                        <a:pt x="594" y="451"/>
                        <a:pt x="399" y="605"/>
                        <a:pt x="259" y="786"/>
                      </a:cubicBezTo>
                      <a:cubicBezTo>
                        <a:pt x="79" y="1018"/>
                        <a:pt x="0" y="1298"/>
                        <a:pt x="45" y="1550"/>
                      </a:cubicBezTo>
                      <a:cubicBezTo>
                        <a:pt x="55" y="1591"/>
                        <a:pt x="89" y="1618"/>
                        <a:pt x="130" y="1618"/>
                      </a:cubicBezTo>
                      <a:lnTo>
                        <a:pt x="147" y="1618"/>
                      </a:lnTo>
                      <a:cubicBezTo>
                        <a:pt x="195" y="1612"/>
                        <a:pt x="226" y="1564"/>
                        <a:pt x="215" y="1519"/>
                      </a:cubicBezTo>
                      <a:cubicBezTo>
                        <a:pt x="177" y="1319"/>
                        <a:pt x="246" y="1083"/>
                        <a:pt x="396" y="892"/>
                      </a:cubicBezTo>
                      <a:cubicBezTo>
                        <a:pt x="519" y="731"/>
                        <a:pt x="697" y="591"/>
                        <a:pt x="952" y="458"/>
                      </a:cubicBezTo>
                      <a:cubicBezTo>
                        <a:pt x="1308" y="270"/>
                        <a:pt x="1652" y="171"/>
                        <a:pt x="1970" y="171"/>
                      </a:cubicBezTo>
                      <a:cubicBezTo>
                        <a:pt x="1982" y="171"/>
                        <a:pt x="1993" y="171"/>
                        <a:pt x="2004" y="172"/>
                      </a:cubicBezTo>
                      <a:cubicBezTo>
                        <a:pt x="2389" y="178"/>
                        <a:pt x="2745" y="339"/>
                        <a:pt x="2953" y="598"/>
                      </a:cubicBezTo>
                      <a:cubicBezTo>
                        <a:pt x="2970" y="617"/>
                        <a:pt x="2995" y="628"/>
                        <a:pt x="3021" y="628"/>
                      </a:cubicBezTo>
                      <a:cubicBezTo>
                        <a:pt x="3040" y="628"/>
                        <a:pt x="3060" y="621"/>
                        <a:pt x="3076" y="608"/>
                      </a:cubicBezTo>
                      <a:cubicBezTo>
                        <a:pt x="3110" y="581"/>
                        <a:pt x="3117" y="526"/>
                        <a:pt x="3086" y="489"/>
                      </a:cubicBezTo>
                      <a:cubicBezTo>
                        <a:pt x="2847" y="192"/>
                        <a:pt x="2441" y="8"/>
                        <a:pt x="2008" y="0"/>
                      </a:cubicBezTo>
                      <a:cubicBezTo>
                        <a:pt x="1997" y="0"/>
                        <a:pt x="1986" y="0"/>
                        <a:pt x="1975" y="0"/>
                      </a:cubicBezTo>
                      <a:close/>
                    </a:path>
                  </a:pathLst>
                </a:custGeom>
                <a:solidFill>
                  <a:srgbClr val="60453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1818;p39">
                  <a:extLst>
                    <a:ext uri="{FF2B5EF4-FFF2-40B4-BE49-F238E27FC236}">
                      <a16:creationId xmlns:a16="http://schemas.microsoft.com/office/drawing/2014/main" id="{F93C39D0-11B5-4BA4-A2FC-85E67CA2FD45}"/>
                    </a:ext>
                  </a:extLst>
                </p:cNvPr>
                <p:cNvSpPr/>
                <p:nvPr/>
              </p:nvSpPr>
              <p:spPr>
                <a:xfrm flipH="1">
                  <a:off x="3264112" y="3651183"/>
                  <a:ext cx="345760" cy="2374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3" h="4233" extrusionOk="0">
                      <a:moveTo>
                        <a:pt x="3801" y="1382"/>
                      </a:moveTo>
                      <a:cubicBezTo>
                        <a:pt x="4234" y="1390"/>
                        <a:pt x="4640" y="1574"/>
                        <a:pt x="4879" y="1871"/>
                      </a:cubicBezTo>
                      <a:cubicBezTo>
                        <a:pt x="4910" y="1908"/>
                        <a:pt x="4903" y="1963"/>
                        <a:pt x="4869" y="1990"/>
                      </a:cubicBezTo>
                      <a:cubicBezTo>
                        <a:pt x="4852" y="2004"/>
                        <a:pt x="4831" y="2011"/>
                        <a:pt x="4814" y="2011"/>
                      </a:cubicBezTo>
                      <a:cubicBezTo>
                        <a:pt x="4787" y="2011"/>
                        <a:pt x="4763" y="2000"/>
                        <a:pt x="4746" y="1980"/>
                      </a:cubicBezTo>
                      <a:cubicBezTo>
                        <a:pt x="4538" y="1721"/>
                        <a:pt x="4182" y="1560"/>
                        <a:pt x="3797" y="1554"/>
                      </a:cubicBezTo>
                      <a:lnTo>
                        <a:pt x="3770" y="1554"/>
                      </a:lnTo>
                      <a:cubicBezTo>
                        <a:pt x="3449" y="1554"/>
                        <a:pt x="3104" y="1649"/>
                        <a:pt x="2745" y="1840"/>
                      </a:cubicBezTo>
                      <a:cubicBezTo>
                        <a:pt x="2490" y="1973"/>
                        <a:pt x="2312" y="2113"/>
                        <a:pt x="2189" y="2274"/>
                      </a:cubicBezTo>
                      <a:cubicBezTo>
                        <a:pt x="2039" y="2465"/>
                        <a:pt x="1970" y="2701"/>
                        <a:pt x="2008" y="2901"/>
                      </a:cubicBezTo>
                      <a:cubicBezTo>
                        <a:pt x="2019" y="2946"/>
                        <a:pt x="1988" y="2994"/>
                        <a:pt x="1940" y="3000"/>
                      </a:cubicBezTo>
                      <a:lnTo>
                        <a:pt x="1923" y="3000"/>
                      </a:lnTo>
                      <a:cubicBezTo>
                        <a:pt x="1882" y="3000"/>
                        <a:pt x="1848" y="2973"/>
                        <a:pt x="1838" y="2932"/>
                      </a:cubicBezTo>
                      <a:cubicBezTo>
                        <a:pt x="1793" y="2680"/>
                        <a:pt x="1872" y="2400"/>
                        <a:pt x="2052" y="2168"/>
                      </a:cubicBezTo>
                      <a:cubicBezTo>
                        <a:pt x="2192" y="1987"/>
                        <a:pt x="2387" y="1833"/>
                        <a:pt x="2664" y="1686"/>
                      </a:cubicBezTo>
                      <a:cubicBezTo>
                        <a:pt x="3049" y="1485"/>
                        <a:pt x="3421" y="1382"/>
                        <a:pt x="3773" y="1382"/>
                      </a:cubicBezTo>
                      <a:close/>
                      <a:moveTo>
                        <a:pt x="4661" y="0"/>
                      </a:moveTo>
                      <a:cubicBezTo>
                        <a:pt x="4121" y="0"/>
                        <a:pt x="3552" y="51"/>
                        <a:pt x="2964" y="153"/>
                      </a:cubicBezTo>
                      <a:cubicBezTo>
                        <a:pt x="1821" y="352"/>
                        <a:pt x="732" y="908"/>
                        <a:pt x="185" y="1222"/>
                      </a:cubicBezTo>
                      <a:cubicBezTo>
                        <a:pt x="56" y="1297"/>
                        <a:pt x="1" y="1454"/>
                        <a:pt x="56" y="1595"/>
                      </a:cubicBezTo>
                      <a:cubicBezTo>
                        <a:pt x="257" y="2110"/>
                        <a:pt x="705" y="3059"/>
                        <a:pt x="1462" y="3690"/>
                      </a:cubicBezTo>
                      <a:cubicBezTo>
                        <a:pt x="1657" y="3400"/>
                        <a:pt x="2049" y="3181"/>
                        <a:pt x="2517" y="3137"/>
                      </a:cubicBezTo>
                      <a:cubicBezTo>
                        <a:pt x="2572" y="3134"/>
                        <a:pt x="2623" y="3131"/>
                        <a:pt x="2677" y="3131"/>
                      </a:cubicBezTo>
                      <a:cubicBezTo>
                        <a:pt x="3309" y="3131"/>
                        <a:pt x="3828" y="3475"/>
                        <a:pt x="3872" y="3943"/>
                      </a:cubicBezTo>
                      <a:cubicBezTo>
                        <a:pt x="3879" y="4042"/>
                        <a:pt x="3869" y="4141"/>
                        <a:pt x="3834" y="4233"/>
                      </a:cubicBezTo>
                      <a:cubicBezTo>
                        <a:pt x="3927" y="4209"/>
                        <a:pt x="4019" y="4182"/>
                        <a:pt x="4111" y="4151"/>
                      </a:cubicBezTo>
                      <a:cubicBezTo>
                        <a:pt x="4551" y="4004"/>
                        <a:pt x="4917" y="3807"/>
                        <a:pt x="5197" y="3557"/>
                      </a:cubicBezTo>
                      <a:cubicBezTo>
                        <a:pt x="4930" y="3547"/>
                        <a:pt x="4664" y="3530"/>
                        <a:pt x="4398" y="3506"/>
                      </a:cubicBezTo>
                      <a:cubicBezTo>
                        <a:pt x="4354" y="3503"/>
                        <a:pt x="4316" y="3462"/>
                        <a:pt x="4323" y="3413"/>
                      </a:cubicBezTo>
                      <a:cubicBezTo>
                        <a:pt x="4326" y="3366"/>
                        <a:pt x="4367" y="3335"/>
                        <a:pt x="4412" y="3335"/>
                      </a:cubicBezTo>
                      <a:lnTo>
                        <a:pt x="4415" y="3335"/>
                      </a:lnTo>
                      <a:cubicBezTo>
                        <a:pt x="4732" y="3362"/>
                        <a:pt x="5050" y="3383"/>
                        <a:pt x="5367" y="3393"/>
                      </a:cubicBezTo>
                      <a:cubicBezTo>
                        <a:pt x="5514" y="3229"/>
                        <a:pt x="5630" y="3052"/>
                        <a:pt x="5719" y="2854"/>
                      </a:cubicBezTo>
                      <a:cubicBezTo>
                        <a:pt x="6163" y="1864"/>
                        <a:pt x="5746" y="673"/>
                        <a:pt x="5545" y="208"/>
                      </a:cubicBezTo>
                      <a:cubicBezTo>
                        <a:pt x="5501" y="106"/>
                        <a:pt x="5405" y="38"/>
                        <a:pt x="5296" y="27"/>
                      </a:cubicBezTo>
                      <a:cubicBezTo>
                        <a:pt x="5101" y="7"/>
                        <a:pt x="4886" y="0"/>
                        <a:pt x="4661" y="0"/>
                      </a:cubicBezTo>
                      <a:close/>
                    </a:path>
                  </a:pathLst>
                </a:custGeom>
                <a:solidFill>
                  <a:srgbClr val="D6A08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1819;p39">
                  <a:extLst>
                    <a:ext uri="{FF2B5EF4-FFF2-40B4-BE49-F238E27FC236}">
                      <a16:creationId xmlns:a16="http://schemas.microsoft.com/office/drawing/2014/main" id="{BB062E0D-05BA-4736-A65D-D6A5D5DD9C6C}"/>
                    </a:ext>
                  </a:extLst>
                </p:cNvPr>
                <p:cNvSpPr/>
                <p:nvPr/>
              </p:nvSpPr>
              <p:spPr>
                <a:xfrm flipH="1">
                  <a:off x="3392198" y="3826774"/>
                  <a:ext cx="135656" cy="66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8" h="1192" extrusionOk="0">
                      <a:moveTo>
                        <a:pt x="1215" y="1"/>
                      </a:moveTo>
                      <a:cubicBezTo>
                        <a:pt x="1161" y="1"/>
                        <a:pt x="1110" y="4"/>
                        <a:pt x="1055" y="7"/>
                      </a:cubicBezTo>
                      <a:cubicBezTo>
                        <a:pt x="587" y="51"/>
                        <a:pt x="195" y="270"/>
                        <a:pt x="0" y="560"/>
                      </a:cubicBezTo>
                      <a:cubicBezTo>
                        <a:pt x="444" y="929"/>
                        <a:pt x="997" y="1192"/>
                        <a:pt x="1669" y="1192"/>
                      </a:cubicBezTo>
                      <a:cubicBezTo>
                        <a:pt x="1895" y="1192"/>
                        <a:pt x="2131" y="1161"/>
                        <a:pt x="2372" y="1103"/>
                      </a:cubicBezTo>
                      <a:cubicBezTo>
                        <a:pt x="2407" y="1011"/>
                        <a:pt x="2417" y="912"/>
                        <a:pt x="2410" y="813"/>
                      </a:cubicBezTo>
                      <a:cubicBezTo>
                        <a:pt x="2366" y="345"/>
                        <a:pt x="1847" y="1"/>
                        <a:pt x="1215" y="1"/>
                      </a:cubicBezTo>
                      <a:close/>
                    </a:path>
                  </a:pathLst>
                </a:custGeom>
                <a:solidFill>
                  <a:srgbClr val="C67C7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1820;p39">
                  <a:extLst>
                    <a:ext uri="{FF2B5EF4-FFF2-40B4-BE49-F238E27FC236}">
                      <a16:creationId xmlns:a16="http://schemas.microsoft.com/office/drawing/2014/main" id="{D7D6145C-9326-4B9B-B82D-999863B5F555}"/>
                    </a:ext>
                  </a:extLst>
                </p:cNvPr>
                <p:cNvSpPr/>
                <p:nvPr/>
              </p:nvSpPr>
              <p:spPr>
                <a:xfrm flipH="1">
                  <a:off x="3308726" y="3838275"/>
                  <a:ext cx="59076" cy="124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" h="222" extrusionOk="0">
                      <a:moveTo>
                        <a:pt x="97" y="0"/>
                      </a:moveTo>
                      <a:cubicBezTo>
                        <a:pt x="52" y="0"/>
                        <a:pt x="11" y="31"/>
                        <a:pt x="8" y="78"/>
                      </a:cubicBezTo>
                      <a:cubicBezTo>
                        <a:pt x="1" y="127"/>
                        <a:pt x="39" y="168"/>
                        <a:pt x="83" y="171"/>
                      </a:cubicBezTo>
                      <a:cubicBezTo>
                        <a:pt x="349" y="195"/>
                        <a:pt x="615" y="212"/>
                        <a:pt x="882" y="222"/>
                      </a:cubicBezTo>
                      <a:cubicBezTo>
                        <a:pt x="943" y="171"/>
                        <a:pt x="998" y="113"/>
                        <a:pt x="1052" y="58"/>
                      </a:cubicBezTo>
                      <a:cubicBezTo>
                        <a:pt x="735" y="48"/>
                        <a:pt x="417" y="27"/>
                        <a:pt x="100" y="0"/>
                      </a:cubicBezTo>
                      <a:close/>
                    </a:path>
                  </a:pathLst>
                </a:custGeom>
                <a:solidFill>
                  <a:srgbClr val="A877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1821;p39">
                  <a:extLst>
                    <a:ext uri="{FF2B5EF4-FFF2-40B4-BE49-F238E27FC236}">
                      <a16:creationId xmlns:a16="http://schemas.microsoft.com/office/drawing/2014/main" id="{DCA078B3-3568-49B1-831C-6EE3F82C5AA8}"/>
                    </a:ext>
                  </a:extLst>
                </p:cNvPr>
                <p:cNvSpPr/>
                <p:nvPr/>
              </p:nvSpPr>
              <p:spPr>
                <a:xfrm flipH="1">
                  <a:off x="3334414" y="3728713"/>
                  <a:ext cx="174871" cy="908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7" h="1619" extrusionOk="0">
                      <a:moveTo>
                        <a:pt x="1980" y="0"/>
                      </a:moveTo>
                      <a:cubicBezTo>
                        <a:pt x="1628" y="0"/>
                        <a:pt x="1256" y="103"/>
                        <a:pt x="871" y="304"/>
                      </a:cubicBezTo>
                      <a:cubicBezTo>
                        <a:pt x="594" y="451"/>
                        <a:pt x="399" y="605"/>
                        <a:pt x="259" y="786"/>
                      </a:cubicBezTo>
                      <a:cubicBezTo>
                        <a:pt x="79" y="1018"/>
                        <a:pt x="0" y="1298"/>
                        <a:pt x="45" y="1550"/>
                      </a:cubicBezTo>
                      <a:cubicBezTo>
                        <a:pt x="55" y="1591"/>
                        <a:pt x="89" y="1618"/>
                        <a:pt x="130" y="1618"/>
                      </a:cubicBezTo>
                      <a:lnTo>
                        <a:pt x="147" y="1618"/>
                      </a:lnTo>
                      <a:cubicBezTo>
                        <a:pt x="195" y="1612"/>
                        <a:pt x="226" y="1564"/>
                        <a:pt x="215" y="1519"/>
                      </a:cubicBezTo>
                      <a:cubicBezTo>
                        <a:pt x="177" y="1319"/>
                        <a:pt x="246" y="1083"/>
                        <a:pt x="396" y="892"/>
                      </a:cubicBezTo>
                      <a:cubicBezTo>
                        <a:pt x="519" y="731"/>
                        <a:pt x="697" y="591"/>
                        <a:pt x="952" y="458"/>
                      </a:cubicBezTo>
                      <a:cubicBezTo>
                        <a:pt x="1311" y="267"/>
                        <a:pt x="1656" y="172"/>
                        <a:pt x="1977" y="172"/>
                      </a:cubicBezTo>
                      <a:lnTo>
                        <a:pt x="2004" y="172"/>
                      </a:lnTo>
                      <a:cubicBezTo>
                        <a:pt x="2389" y="178"/>
                        <a:pt x="2745" y="339"/>
                        <a:pt x="2953" y="598"/>
                      </a:cubicBezTo>
                      <a:cubicBezTo>
                        <a:pt x="2970" y="618"/>
                        <a:pt x="2994" y="629"/>
                        <a:pt x="3021" y="629"/>
                      </a:cubicBezTo>
                      <a:cubicBezTo>
                        <a:pt x="3038" y="629"/>
                        <a:pt x="3059" y="622"/>
                        <a:pt x="3076" y="608"/>
                      </a:cubicBezTo>
                      <a:cubicBezTo>
                        <a:pt x="3110" y="581"/>
                        <a:pt x="3117" y="526"/>
                        <a:pt x="3086" y="489"/>
                      </a:cubicBezTo>
                      <a:cubicBezTo>
                        <a:pt x="2847" y="192"/>
                        <a:pt x="2441" y="8"/>
                        <a:pt x="2008" y="0"/>
                      </a:cubicBezTo>
                      <a:close/>
                    </a:path>
                  </a:pathLst>
                </a:custGeom>
                <a:solidFill>
                  <a:srgbClr val="513E2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1822;p39">
                  <a:extLst>
                    <a:ext uri="{FF2B5EF4-FFF2-40B4-BE49-F238E27FC236}">
                      <a16:creationId xmlns:a16="http://schemas.microsoft.com/office/drawing/2014/main" id="{B6E2C226-BF84-4618-BF2E-F67406D31AC2}"/>
                    </a:ext>
                  </a:extLst>
                </p:cNvPr>
                <p:cNvSpPr/>
                <p:nvPr/>
              </p:nvSpPr>
              <p:spPr>
                <a:xfrm flipH="1">
                  <a:off x="3165277" y="3670201"/>
                  <a:ext cx="109793" cy="61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7" h="1105" extrusionOk="0">
                      <a:moveTo>
                        <a:pt x="1949" y="565"/>
                      </a:moveTo>
                      <a:cubicBezTo>
                        <a:pt x="1953" y="576"/>
                        <a:pt x="1956" y="583"/>
                        <a:pt x="1956" y="583"/>
                      </a:cubicBezTo>
                      <a:cubicBezTo>
                        <a:pt x="1956" y="583"/>
                        <a:pt x="1954" y="576"/>
                        <a:pt x="1949" y="565"/>
                      </a:cubicBezTo>
                      <a:close/>
                      <a:moveTo>
                        <a:pt x="1241" y="0"/>
                      </a:moveTo>
                      <a:cubicBezTo>
                        <a:pt x="1162" y="0"/>
                        <a:pt x="1072" y="10"/>
                        <a:pt x="973" y="33"/>
                      </a:cubicBezTo>
                      <a:cubicBezTo>
                        <a:pt x="256" y="197"/>
                        <a:pt x="0" y="887"/>
                        <a:pt x="0" y="887"/>
                      </a:cubicBezTo>
                      <a:lnTo>
                        <a:pt x="58" y="1105"/>
                      </a:lnTo>
                      <a:cubicBezTo>
                        <a:pt x="58" y="1105"/>
                        <a:pt x="349" y="405"/>
                        <a:pt x="1065" y="245"/>
                      </a:cubicBezTo>
                      <a:cubicBezTo>
                        <a:pt x="1165" y="222"/>
                        <a:pt x="1255" y="212"/>
                        <a:pt x="1335" y="212"/>
                      </a:cubicBezTo>
                      <a:cubicBezTo>
                        <a:pt x="1760" y="212"/>
                        <a:pt x="1915" y="491"/>
                        <a:pt x="1949" y="565"/>
                      </a:cubicBezTo>
                      <a:lnTo>
                        <a:pt x="1949" y="565"/>
                      </a:lnTo>
                      <a:cubicBezTo>
                        <a:pt x="1928" y="515"/>
                        <a:pt x="1870" y="377"/>
                        <a:pt x="1864" y="375"/>
                      </a:cubicBezTo>
                      <a:cubicBezTo>
                        <a:pt x="1864" y="375"/>
                        <a:pt x="1733" y="0"/>
                        <a:pt x="1241" y="0"/>
                      </a:cubicBezTo>
                      <a:close/>
                    </a:path>
                  </a:pathLst>
                </a:custGeom>
                <a:solidFill>
                  <a:srgbClr val="CC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9" name="Google Shape;1823;p39">
                  <a:extLst>
                    <a:ext uri="{FF2B5EF4-FFF2-40B4-BE49-F238E27FC236}">
                      <a16:creationId xmlns:a16="http://schemas.microsoft.com/office/drawing/2014/main" id="{3DED1CF7-A4D7-4C69-A489-349A91D523E4}"/>
                    </a:ext>
                  </a:extLst>
                </p:cNvPr>
                <p:cNvSpPr/>
                <p:nvPr/>
              </p:nvSpPr>
              <p:spPr>
                <a:xfrm flipH="1">
                  <a:off x="3149005" y="3607314"/>
                  <a:ext cx="176611" cy="360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8" h="643" extrusionOk="0">
                      <a:moveTo>
                        <a:pt x="3093" y="1"/>
                      </a:moveTo>
                      <a:cubicBezTo>
                        <a:pt x="3087" y="1"/>
                        <a:pt x="3081" y="2"/>
                        <a:pt x="3076" y="4"/>
                      </a:cubicBezTo>
                      <a:cubicBezTo>
                        <a:pt x="2891" y="58"/>
                        <a:pt x="2243" y="246"/>
                        <a:pt x="1526" y="345"/>
                      </a:cubicBezTo>
                      <a:cubicBezTo>
                        <a:pt x="812" y="444"/>
                        <a:pt x="226" y="485"/>
                        <a:pt x="51" y="495"/>
                      </a:cubicBezTo>
                      <a:cubicBezTo>
                        <a:pt x="24" y="499"/>
                        <a:pt x="0" y="522"/>
                        <a:pt x="4" y="550"/>
                      </a:cubicBezTo>
                      <a:lnTo>
                        <a:pt x="4" y="590"/>
                      </a:lnTo>
                      <a:cubicBezTo>
                        <a:pt x="7" y="622"/>
                        <a:pt x="31" y="642"/>
                        <a:pt x="58" y="642"/>
                      </a:cubicBezTo>
                      <a:cubicBezTo>
                        <a:pt x="259" y="636"/>
                        <a:pt x="1020" y="604"/>
                        <a:pt x="1635" y="526"/>
                      </a:cubicBezTo>
                      <a:cubicBezTo>
                        <a:pt x="2253" y="447"/>
                        <a:pt x="2936" y="174"/>
                        <a:pt x="3109" y="103"/>
                      </a:cubicBezTo>
                      <a:cubicBezTo>
                        <a:pt x="3134" y="92"/>
                        <a:pt x="3147" y="65"/>
                        <a:pt x="3141" y="37"/>
                      </a:cubicBezTo>
                      <a:cubicBezTo>
                        <a:pt x="3135" y="16"/>
                        <a:pt x="3115" y="1"/>
                        <a:pt x="3093" y="1"/>
                      </a:cubicBezTo>
                      <a:close/>
                    </a:path>
                  </a:pathLst>
                </a:custGeom>
                <a:solidFill>
                  <a:srgbClr val="CC0000"/>
                </a:solidFill>
                <a:ln w="9525" cap="flat" cmpd="sng">
                  <a:solidFill>
                    <a:srgbClr val="CC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0" name="Google Shape;1824;p39">
                  <a:extLst>
                    <a:ext uri="{FF2B5EF4-FFF2-40B4-BE49-F238E27FC236}">
                      <a16:creationId xmlns:a16="http://schemas.microsoft.com/office/drawing/2014/main" id="{7A7AC1EF-9E0F-4888-BF93-549FDAF8FA74}"/>
                    </a:ext>
                  </a:extLst>
                </p:cNvPr>
                <p:cNvSpPr/>
                <p:nvPr/>
              </p:nvSpPr>
              <p:spPr>
                <a:xfrm flipH="1">
                  <a:off x="2981958" y="3334334"/>
                  <a:ext cx="897472" cy="1409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97" h="25127" extrusionOk="0">
                      <a:moveTo>
                        <a:pt x="11095" y="0"/>
                      </a:moveTo>
                      <a:cubicBezTo>
                        <a:pt x="9524" y="0"/>
                        <a:pt x="8312" y="569"/>
                        <a:pt x="8312" y="569"/>
                      </a:cubicBezTo>
                      <a:cubicBezTo>
                        <a:pt x="8312" y="569"/>
                        <a:pt x="7603" y="326"/>
                        <a:pt x="6604" y="326"/>
                      </a:cubicBezTo>
                      <a:cubicBezTo>
                        <a:pt x="4605" y="326"/>
                        <a:pt x="1443" y="1296"/>
                        <a:pt x="464" y="7116"/>
                      </a:cubicBezTo>
                      <a:cubicBezTo>
                        <a:pt x="0" y="9877"/>
                        <a:pt x="369" y="25119"/>
                        <a:pt x="369" y="25119"/>
                      </a:cubicBezTo>
                      <a:lnTo>
                        <a:pt x="4089" y="25126"/>
                      </a:lnTo>
                      <a:lnTo>
                        <a:pt x="4089" y="25126"/>
                      </a:lnTo>
                      <a:cubicBezTo>
                        <a:pt x="4010" y="24860"/>
                        <a:pt x="2877" y="21060"/>
                        <a:pt x="3840" y="17159"/>
                      </a:cubicBezTo>
                      <a:cubicBezTo>
                        <a:pt x="3963" y="16667"/>
                        <a:pt x="4154" y="16196"/>
                        <a:pt x="4335" y="15722"/>
                      </a:cubicBezTo>
                      <a:cubicBezTo>
                        <a:pt x="4581" y="15076"/>
                        <a:pt x="4806" y="14432"/>
                        <a:pt x="4803" y="13745"/>
                      </a:cubicBezTo>
                      <a:cubicBezTo>
                        <a:pt x="4799" y="13274"/>
                        <a:pt x="4717" y="12809"/>
                        <a:pt x="4608" y="12349"/>
                      </a:cubicBezTo>
                      <a:cubicBezTo>
                        <a:pt x="4468" y="11748"/>
                        <a:pt x="4287" y="11150"/>
                        <a:pt x="4178" y="10543"/>
                      </a:cubicBezTo>
                      <a:cubicBezTo>
                        <a:pt x="3933" y="9195"/>
                        <a:pt x="4055" y="7805"/>
                        <a:pt x="4297" y="6457"/>
                      </a:cubicBezTo>
                      <a:cubicBezTo>
                        <a:pt x="4386" y="5965"/>
                        <a:pt x="4499" y="5456"/>
                        <a:pt x="4813" y="5067"/>
                      </a:cubicBezTo>
                      <a:cubicBezTo>
                        <a:pt x="5089" y="4723"/>
                        <a:pt x="5499" y="4511"/>
                        <a:pt x="5912" y="4355"/>
                      </a:cubicBezTo>
                      <a:cubicBezTo>
                        <a:pt x="7219" y="3859"/>
                        <a:pt x="8602" y="3757"/>
                        <a:pt x="9640" y="2822"/>
                      </a:cubicBezTo>
                      <a:cubicBezTo>
                        <a:pt x="9984" y="2515"/>
                        <a:pt x="10490" y="2070"/>
                        <a:pt x="10660" y="1678"/>
                      </a:cubicBezTo>
                      <a:cubicBezTo>
                        <a:pt x="10660" y="1678"/>
                        <a:pt x="13217" y="1818"/>
                        <a:pt x="14306" y="3412"/>
                      </a:cubicBezTo>
                      <a:cubicBezTo>
                        <a:pt x="14446" y="3613"/>
                        <a:pt x="14490" y="3747"/>
                        <a:pt x="14631" y="4084"/>
                      </a:cubicBezTo>
                      <a:cubicBezTo>
                        <a:pt x="14651" y="4136"/>
                        <a:pt x="14695" y="4194"/>
                        <a:pt x="14706" y="4269"/>
                      </a:cubicBezTo>
                      <a:cubicBezTo>
                        <a:pt x="14719" y="4306"/>
                        <a:pt x="14743" y="4355"/>
                        <a:pt x="14757" y="4391"/>
                      </a:cubicBezTo>
                      <a:cubicBezTo>
                        <a:pt x="14774" y="4443"/>
                        <a:pt x="14788" y="4491"/>
                        <a:pt x="14801" y="4542"/>
                      </a:cubicBezTo>
                      <a:cubicBezTo>
                        <a:pt x="15026" y="5371"/>
                        <a:pt x="14886" y="6337"/>
                        <a:pt x="15746" y="6798"/>
                      </a:cubicBezTo>
                      <a:cubicBezTo>
                        <a:pt x="15828" y="6843"/>
                        <a:pt x="15914" y="6904"/>
                        <a:pt x="15996" y="6976"/>
                      </a:cubicBezTo>
                      <a:cubicBezTo>
                        <a:pt x="15976" y="4350"/>
                        <a:pt x="15552" y="1729"/>
                        <a:pt x="14026" y="797"/>
                      </a:cubicBezTo>
                      <a:cubicBezTo>
                        <a:pt x="13039" y="192"/>
                        <a:pt x="12007" y="0"/>
                        <a:pt x="11095" y="0"/>
                      </a:cubicBezTo>
                      <a:close/>
                      <a:moveTo>
                        <a:pt x="4089" y="25126"/>
                      </a:moveTo>
                      <a:cubicBezTo>
                        <a:pt x="4089" y="25126"/>
                        <a:pt x="4089" y="25126"/>
                        <a:pt x="4089" y="25126"/>
                      </a:cubicBezTo>
                      <a:lnTo>
                        <a:pt x="4100" y="25126"/>
                      </a:lnTo>
                      <a:lnTo>
                        <a:pt x="4089" y="25126"/>
                      </a:lnTo>
                      <a:close/>
                    </a:path>
                  </a:pathLst>
                </a:custGeom>
                <a:solidFill>
                  <a:srgbClr val="FFD96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01" name="Google Shape;1825;p39">
                  <a:extLst>
                    <a:ext uri="{FF2B5EF4-FFF2-40B4-BE49-F238E27FC236}">
                      <a16:creationId xmlns:a16="http://schemas.microsoft.com/office/drawing/2014/main" id="{F7900D4D-E3D6-47A5-9AD2-A0F381074412}"/>
                    </a:ext>
                  </a:extLst>
                </p:cNvPr>
                <p:cNvSpPr/>
                <p:nvPr/>
              </p:nvSpPr>
              <p:spPr>
                <a:xfrm flipH="1">
                  <a:off x="3265290" y="4132425"/>
                  <a:ext cx="1426630" cy="684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29" h="12197" extrusionOk="0">
                      <a:moveTo>
                        <a:pt x="12089" y="0"/>
                      </a:moveTo>
                      <a:cubicBezTo>
                        <a:pt x="10233" y="0"/>
                        <a:pt x="8085" y="175"/>
                        <a:pt x="6292" y="175"/>
                      </a:cubicBezTo>
                      <a:cubicBezTo>
                        <a:pt x="6130" y="175"/>
                        <a:pt x="5970" y="173"/>
                        <a:pt x="5814" y="170"/>
                      </a:cubicBezTo>
                      <a:cubicBezTo>
                        <a:pt x="4695" y="148"/>
                        <a:pt x="3732" y="78"/>
                        <a:pt x="2936" y="78"/>
                      </a:cubicBezTo>
                      <a:cubicBezTo>
                        <a:pt x="1315" y="78"/>
                        <a:pt x="385" y="368"/>
                        <a:pt x="229" y="1938"/>
                      </a:cubicBezTo>
                      <a:cubicBezTo>
                        <a:pt x="1" y="4280"/>
                        <a:pt x="1998" y="12127"/>
                        <a:pt x="1977" y="12196"/>
                      </a:cubicBezTo>
                      <a:lnTo>
                        <a:pt x="24859" y="12189"/>
                      </a:lnTo>
                      <a:cubicBezTo>
                        <a:pt x="25176" y="12189"/>
                        <a:pt x="25429" y="11937"/>
                        <a:pt x="25429" y="11623"/>
                      </a:cubicBezTo>
                      <a:lnTo>
                        <a:pt x="25429" y="10885"/>
                      </a:lnTo>
                      <a:cubicBezTo>
                        <a:pt x="25429" y="10544"/>
                        <a:pt x="25153" y="10271"/>
                        <a:pt x="24816" y="10271"/>
                      </a:cubicBezTo>
                      <a:cubicBezTo>
                        <a:pt x="24810" y="10271"/>
                        <a:pt x="24804" y="10271"/>
                        <a:pt x="24797" y="10271"/>
                      </a:cubicBezTo>
                      <a:lnTo>
                        <a:pt x="15413" y="10554"/>
                      </a:lnTo>
                      <a:cubicBezTo>
                        <a:pt x="15932" y="7554"/>
                        <a:pt x="16871" y="1338"/>
                        <a:pt x="15877" y="648"/>
                      </a:cubicBezTo>
                      <a:cubicBezTo>
                        <a:pt x="15138" y="136"/>
                        <a:pt x="13727" y="0"/>
                        <a:pt x="12089" y="0"/>
                      </a:cubicBezTo>
                      <a:close/>
                    </a:path>
                  </a:pathLst>
                </a:custGeom>
                <a:solidFill>
                  <a:srgbClr val="60524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502" name="Google Shape;1826;p39">
                  <a:extLst>
                    <a:ext uri="{FF2B5EF4-FFF2-40B4-BE49-F238E27FC236}">
                      <a16:creationId xmlns:a16="http://schemas.microsoft.com/office/drawing/2014/main" id="{57ADA3AD-20C8-4E1C-B3E1-F174CCC83A9D}"/>
                    </a:ext>
                  </a:extLst>
                </p:cNvPr>
                <p:cNvSpPr/>
                <p:nvPr/>
              </p:nvSpPr>
              <p:spPr>
                <a:xfrm flipH="1">
                  <a:off x="4228699" y="4204996"/>
                  <a:ext cx="111756" cy="11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" h="1991" extrusionOk="0">
                      <a:moveTo>
                        <a:pt x="995" y="0"/>
                      </a:moveTo>
                      <a:cubicBezTo>
                        <a:pt x="445" y="0"/>
                        <a:pt x="1" y="444"/>
                        <a:pt x="1" y="993"/>
                      </a:cubicBezTo>
                      <a:cubicBezTo>
                        <a:pt x="1" y="1543"/>
                        <a:pt x="445" y="1990"/>
                        <a:pt x="995" y="1990"/>
                      </a:cubicBezTo>
                      <a:cubicBezTo>
                        <a:pt x="1548" y="1990"/>
                        <a:pt x="1992" y="1543"/>
                        <a:pt x="1992" y="993"/>
                      </a:cubicBezTo>
                      <a:cubicBezTo>
                        <a:pt x="1992" y="444"/>
                        <a:pt x="1548" y="0"/>
                        <a:pt x="995" y="0"/>
                      </a:cubicBezTo>
                      <a:close/>
                    </a:path>
                  </a:pathLst>
                </a:custGeom>
                <a:solidFill>
                  <a:srgbClr val="F2F0F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3" name="Google Shape;1827;p39">
                  <a:extLst>
                    <a:ext uri="{FF2B5EF4-FFF2-40B4-BE49-F238E27FC236}">
                      <a16:creationId xmlns:a16="http://schemas.microsoft.com/office/drawing/2014/main" id="{93529822-D980-4B12-8596-1B74FBA4B5F7}"/>
                    </a:ext>
                  </a:extLst>
                </p:cNvPr>
                <p:cNvSpPr/>
                <p:nvPr/>
              </p:nvSpPr>
              <p:spPr>
                <a:xfrm flipH="1">
                  <a:off x="3607061" y="3744364"/>
                  <a:ext cx="111756" cy="146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2" h="2613" extrusionOk="0">
                      <a:moveTo>
                        <a:pt x="1914" y="1"/>
                      </a:moveTo>
                      <a:cubicBezTo>
                        <a:pt x="1894" y="1"/>
                        <a:pt x="1873" y="11"/>
                        <a:pt x="1861" y="29"/>
                      </a:cubicBezTo>
                      <a:lnTo>
                        <a:pt x="25" y="2507"/>
                      </a:lnTo>
                      <a:cubicBezTo>
                        <a:pt x="0" y="2535"/>
                        <a:pt x="8" y="2576"/>
                        <a:pt x="38" y="2599"/>
                      </a:cubicBezTo>
                      <a:cubicBezTo>
                        <a:pt x="50" y="2608"/>
                        <a:pt x="64" y="2612"/>
                        <a:pt x="79" y="2612"/>
                      </a:cubicBezTo>
                      <a:cubicBezTo>
                        <a:pt x="99" y="2612"/>
                        <a:pt x="119" y="2604"/>
                        <a:pt x="131" y="2585"/>
                      </a:cubicBezTo>
                      <a:lnTo>
                        <a:pt x="1967" y="107"/>
                      </a:lnTo>
                      <a:cubicBezTo>
                        <a:pt x="1991" y="77"/>
                        <a:pt x="1984" y="36"/>
                        <a:pt x="1954" y="15"/>
                      </a:cubicBezTo>
                      <a:cubicBezTo>
                        <a:pt x="1942" y="5"/>
                        <a:pt x="1928" y="1"/>
                        <a:pt x="1914" y="1"/>
                      </a:cubicBezTo>
                      <a:close/>
                    </a:path>
                  </a:pathLst>
                </a:custGeom>
                <a:solidFill>
                  <a:srgbClr val="CC0000"/>
                </a:solidFill>
                <a:ln w="9525" cap="flat" cmpd="sng">
                  <a:solidFill>
                    <a:srgbClr val="CC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4" name="Google Shape;1828;p39">
                  <a:extLst>
                    <a:ext uri="{FF2B5EF4-FFF2-40B4-BE49-F238E27FC236}">
                      <a16:creationId xmlns:a16="http://schemas.microsoft.com/office/drawing/2014/main" id="{96B8A9B0-7D3C-4D3E-ABA8-803BF6DE6415}"/>
                    </a:ext>
                  </a:extLst>
                </p:cNvPr>
                <p:cNvSpPr/>
                <p:nvPr/>
              </p:nvSpPr>
              <p:spPr>
                <a:xfrm flipH="1">
                  <a:off x="3657884" y="3838892"/>
                  <a:ext cx="156302" cy="144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6" h="2575" extrusionOk="0">
                      <a:moveTo>
                        <a:pt x="1306" y="1"/>
                      </a:moveTo>
                      <a:cubicBezTo>
                        <a:pt x="1149" y="1"/>
                        <a:pt x="994" y="25"/>
                        <a:pt x="844" y="75"/>
                      </a:cubicBezTo>
                      <a:cubicBezTo>
                        <a:pt x="612" y="149"/>
                        <a:pt x="386" y="289"/>
                        <a:pt x="233" y="529"/>
                      </a:cubicBezTo>
                      <a:cubicBezTo>
                        <a:pt x="79" y="768"/>
                        <a:pt x="0" y="1119"/>
                        <a:pt x="69" y="1453"/>
                      </a:cubicBezTo>
                      <a:cubicBezTo>
                        <a:pt x="123" y="1720"/>
                        <a:pt x="267" y="1952"/>
                        <a:pt x="435" y="2112"/>
                      </a:cubicBezTo>
                      <a:cubicBezTo>
                        <a:pt x="605" y="2276"/>
                        <a:pt x="799" y="2372"/>
                        <a:pt x="991" y="2440"/>
                      </a:cubicBezTo>
                      <a:cubicBezTo>
                        <a:pt x="1244" y="2530"/>
                        <a:pt x="1501" y="2575"/>
                        <a:pt x="1754" y="2575"/>
                      </a:cubicBezTo>
                      <a:cubicBezTo>
                        <a:pt x="1857" y="2575"/>
                        <a:pt x="1958" y="2568"/>
                        <a:pt x="2059" y="2553"/>
                      </a:cubicBezTo>
                      <a:cubicBezTo>
                        <a:pt x="2247" y="2525"/>
                        <a:pt x="2438" y="2468"/>
                        <a:pt x="2575" y="2304"/>
                      </a:cubicBezTo>
                      <a:cubicBezTo>
                        <a:pt x="2715" y="2140"/>
                        <a:pt x="2786" y="1849"/>
                        <a:pt x="2697" y="1600"/>
                      </a:cubicBezTo>
                      <a:lnTo>
                        <a:pt x="2431" y="546"/>
                      </a:lnTo>
                      <a:lnTo>
                        <a:pt x="2414" y="481"/>
                      </a:lnTo>
                      <a:cubicBezTo>
                        <a:pt x="2401" y="402"/>
                        <a:pt x="2343" y="351"/>
                        <a:pt x="2288" y="317"/>
                      </a:cubicBezTo>
                      <a:cubicBezTo>
                        <a:pt x="1976" y="109"/>
                        <a:pt x="1636" y="1"/>
                        <a:pt x="1306" y="1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5" name="Google Shape;1829;p39">
                  <a:extLst>
                    <a:ext uri="{FF2B5EF4-FFF2-40B4-BE49-F238E27FC236}">
                      <a16:creationId xmlns:a16="http://schemas.microsoft.com/office/drawing/2014/main" id="{0D94713A-C3B9-4E86-8DA5-487288EB879D}"/>
                    </a:ext>
                  </a:extLst>
                </p:cNvPr>
                <p:cNvSpPr/>
                <p:nvPr/>
              </p:nvSpPr>
              <p:spPr>
                <a:xfrm flipH="1">
                  <a:off x="3689078" y="3881639"/>
                  <a:ext cx="104407" cy="61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1" h="1105" extrusionOk="0">
                      <a:moveTo>
                        <a:pt x="955" y="0"/>
                      </a:moveTo>
                      <a:cubicBezTo>
                        <a:pt x="812" y="0"/>
                        <a:pt x="665" y="40"/>
                        <a:pt x="529" y="145"/>
                      </a:cubicBezTo>
                      <a:cubicBezTo>
                        <a:pt x="1" y="556"/>
                        <a:pt x="396" y="1105"/>
                        <a:pt x="953" y="1105"/>
                      </a:cubicBezTo>
                      <a:cubicBezTo>
                        <a:pt x="979" y="1105"/>
                        <a:pt x="1005" y="1104"/>
                        <a:pt x="1032" y="1101"/>
                      </a:cubicBezTo>
                      <a:cubicBezTo>
                        <a:pt x="1626" y="1046"/>
                        <a:pt x="1861" y="811"/>
                        <a:pt x="1861" y="811"/>
                      </a:cubicBezTo>
                      <a:lnTo>
                        <a:pt x="1820" y="381"/>
                      </a:lnTo>
                      <a:cubicBezTo>
                        <a:pt x="1820" y="381"/>
                        <a:pt x="1400" y="0"/>
                        <a:pt x="955" y="0"/>
                      </a:cubicBezTo>
                      <a:close/>
                    </a:path>
                  </a:pathLst>
                </a:custGeom>
                <a:solidFill>
                  <a:srgbClr val="F9998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6" name="Google Shape;1830;p39">
                  <a:extLst>
                    <a:ext uri="{FF2B5EF4-FFF2-40B4-BE49-F238E27FC236}">
                      <a16:creationId xmlns:a16="http://schemas.microsoft.com/office/drawing/2014/main" id="{5B612FBF-E3CE-4BED-827B-E7DFA05E81A9}"/>
                    </a:ext>
                  </a:extLst>
                </p:cNvPr>
                <p:cNvSpPr/>
                <p:nvPr/>
              </p:nvSpPr>
              <p:spPr>
                <a:xfrm flipH="1">
                  <a:off x="3226018" y="3642432"/>
                  <a:ext cx="393559" cy="25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15" h="4633" extrusionOk="0">
                      <a:moveTo>
                        <a:pt x="4834" y="156"/>
                      </a:moveTo>
                      <a:cubicBezTo>
                        <a:pt x="5059" y="156"/>
                        <a:pt x="5274" y="163"/>
                        <a:pt x="5469" y="183"/>
                      </a:cubicBezTo>
                      <a:cubicBezTo>
                        <a:pt x="5578" y="194"/>
                        <a:pt x="5674" y="262"/>
                        <a:pt x="5718" y="364"/>
                      </a:cubicBezTo>
                      <a:cubicBezTo>
                        <a:pt x="5919" y="829"/>
                        <a:pt x="6336" y="2020"/>
                        <a:pt x="5892" y="3010"/>
                      </a:cubicBezTo>
                      <a:cubicBezTo>
                        <a:pt x="5625" y="3604"/>
                        <a:pt x="5086" y="4040"/>
                        <a:pt x="4284" y="4307"/>
                      </a:cubicBezTo>
                      <a:cubicBezTo>
                        <a:pt x="3946" y="4420"/>
                        <a:pt x="3615" y="4478"/>
                        <a:pt x="3304" y="4478"/>
                      </a:cubicBezTo>
                      <a:cubicBezTo>
                        <a:pt x="1488" y="4478"/>
                        <a:pt x="546" y="2570"/>
                        <a:pt x="229" y="1751"/>
                      </a:cubicBezTo>
                      <a:cubicBezTo>
                        <a:pt x="174" y="1610"/>
                        <a:pt x="229" y="1453"/>
                        <a:pt x="358" y="1378"/>
                      </a:cubicBezTo>
                      <a:cubicBezTo>
                        <a:pt x="905" y="1064"/>
                        <a:pt x="1994" y="508"/>
                        <a:pt x="3137" y="309"/>
                      </a:cubicBezTo>
                      <a:cubicBezTo>
                        <a:pt x="3725" y="207"/>
                        <a:pt x="4294" y="156"/>
                        <a:pt x="4834" y="156"/>
                      </a:cubicBezTo>
                      <a:close/>
                      <a:moveTo>
                        <a:pt x="4840" y="0"/>
                      </a:moveTo>
                      <a:cubicBezTo>
                        <a:pt x="4400" y="0"/>
                        <a:pt x="3814" y="34"/>
                        <a:pt x="3110" y="156"/>
                      </a:cubicBezTo>
                      <a:cubicBezTo>
                        <a:pt x="1932" y="358"/>
                        <a:pt x="812" y="938"/>
                        <a:pt x="280" y="1245"/>
                      </a:cubicBezTo>
                      <a:cubicBezTo>
                        <a:pt x="85" y="1357"/>
                        <a:pt x="0" y="1596"/>
                        <a:pt x="82" y="1805"/>
                      </a:cubicBezTo>
                      <a:cubicBezTo>
                        <a:pt x="410" y="2642"/>
                        <a:pt x="1386" y="4633"/>
                        <a:pt x="3303" y="4633"/>
                      </a:cubicBezTo>
                      <a:cubicBezTo>
                        <a:pt x="3620" y="4633"/>
                        <a:pt x="3964" y="4578"/>
                        <a:pt x="4335" y="4454"/>
                      </a:cubicBezTo>
                      <a:cubicBezTo>
                        <a:pt x="7015" y="3563"/>
                        <a:pt x="6196" y="1084"/>
                        <a:pt x="5861" y="303"/>
                      </a:cubicBezTo>
                      <a:cubicBezTo>
                        <a:pt x="5793" y="149"/>
                        <a:pt x="5650" y="43"/>
                        <a:pt x="5482" y="26"/>
                      </a:cubicBezTo>
                      <a:cubicBezTo>
                        <a:pt x="5329" y="13"/>
                        <a:pt x="5113" y="0"/>
                        <a:pt x="4840" y="0"/>
                      </a:cubicBezTo>
                      <a:close/>
                    </a:path>
                  </a:pathLst>
                </a:custGeom>
                <a:solidFill>
                  <a:srgbClr val="CC0000"/>
                </a:solidFill>
                <a:ln w="9525" cap="flat" cmpd="sng">
                  <a:solidFill>
                    <a:srgbClr val="CC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7" name="Google Shape;1831;p39">
                  <a:extLst>
                    <a:ext uri="{FF2B5EF4-FFF2-40B4-BE49-F238E27FC236}">
                      <a16:creationId xmlns:a16="http://schemas.microsoft.com/office/drawing/2014/main" id="{56533421-3566-4ECF-9986-82E9529C96B2}"/>
                    </a:ext>
                  </a:extLst>
                </p:cNvPr>
                <p:cNvSpPr/>
                <p:nvPr/>
              </p:nvSpPr>
              <p:spPr>
                <a:xfrm flipH="1">
                  <a:off x="2879720" y="3595869"/>
                  <a:ext cx="306712" cy="2205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67" h="3931" extrusionOk="0">
                      <a:moveTo>
                        <a:pt x="2998" y="156"/>
                      </a:moveTo>
                      <a:cubicBezTo>
                        <a:pt x="3705" y="156"/>
                        <a:pt x="4090" y="238"/>
                        <a:pt x="4291" y="310"/>
                      </a:cubicBezTo>
                      <a:cubicBezTo>
                        <a:pt x="4356" y="334"/>
                        <a:pt x="4408" y="385"/>
                        <a:pt x="4431" y="454"/>
                      </a:cubicBezTo>
                      <a:cubicBezTo>
                        <a:pt x="4571" y="863"/>
                        <a:pt x="4991" y="2266"/>
                        <a:pt x="4558" y="3106"/>
                      </a:cubicBezTo>
                      <a:cubicBezTo>
                        <a:pt x="4404" y="3403"/>
                        <a:pt x="4168" y="3594"/>
                        <a:pt x="3834" y="3693"/>
                      </a:cubicBezTo>
                      <a:cubicBezTo>
                        <a:pt x="3650" y="3748"/>
                        <a:pt x="3455" y="3775"/>
                        <a:pt x="3261" y="3775"/>
                      </a:cubicBezTo>
                      <a:cubicBezTo>
                        <a:pt x="2585" y="3775"/>
                        <a:pt x="1851" y="3433"/>
                        <a:pt x="1250" y="2836"/>
                      </a:cubicBezTo>
                      <a:cubicBezTo>
                        <a:pt x="663" y="2256"/>
                        <a:pt x="274" y="1522"/>
                        <a:pt x="178" y="819"/>
                      </a:cubicBezTo>
                      <a:cubicBezTo>
                        <a:pt x="165" y="717"/>
                        <a:pt x="229" y="614"/>
                        <a:pt x="329" y="577"/>
                      </a:cubicBezTo>
                      <a:cubicBezTo>
                        <a:pt x="673" y="446"/>
                        <a:pt x="1414" y="221"/>
                        <a:pt x="2506" y="167"/>
                      </a:cubicBezTo>
                      <a:cubicBezTo>
                        <a:pt x="2677" y="160"/>
                        <a:pt x="2840" y="156"/>
                        <a:pt x="2998" y="156"/>
                      </a:cubicBezTo>
                      <a:close/>
                      <a:moveTo>
                        <a:pt x="3003" y="0"/>
                      </a:moveTo>
                      <a:cubicBezTo>
                        <a:pt x="2850" y="0"/>
                        <a:pt x="2682" y="4"/>
                        <a:pt x="2500" y="13"/>
                      </a:cubicBezTo>
                      <a:cubicBezTo>
                        <a:pt x="1397" y="65"/>
                        <a:pt x="646" y="290"/>
                        <a:pt x="274" y="430"/>
                      </a:cubicBezTo>
                      <a:cubicBezTo>
                        <a:pt x="106" y="495"/>
                        <a:pt x="1" y="662"/>
                        <a:pt x="25" y="840"/>
                      </a:cubicBezTo>
                      <a:cubicBezTo>
                        <a:pt x="226" y="2337"/>
                        <a:pt x="1718" y="3931"/>
                        <a:pt x="3256" y="3931"/>
                      </a:cubicBezTo>
                      <a:cubicBezTo>
                        <a:pt x="3464" y="3931"/>
                        <a:pt x="3672" y="3902"/>
                        <a:pt x="3878" y="3840"/>
                      </a:cubicBezTo>
                      <a:cubicBezTo>
                        <a:pt x="5466" y="3365"/>
                        <a:pt x="4790" y="1027"/>
                        <a:pt x="4578" y="402"/>
                      </a:cubicBezTo>
                      <a:cubicBezTo>
                        <a:pt x="4540" y="290"/>
                        <a:pt x="4452" y="201"/>
                        <a:pt x="4343" y="164"/>
                      </a:cubicBezTo>
                      <a:cubicBezTo>
                        <a:pt x="4140" y="90"/>
                        <a:pt x="3735" y="0"/>
                        <a:pt x="3003" y="0"/>
                      </a:cubicBezTo>
                      <a:close/>
                    </a:path>
                  </a:pathLst>
                </a:custGeom>
                <a:solidFill>
                  <a:srgbClr val="CD302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8" name="Google Shape;1832;p39">
                  <a:extLst>
                    <a:ext uri="{FF2B5EF4-FFF2-40B4-BE49-F238E27FC236}">
                      <a16:creationId xmlns:a16="http://schemas.microsoft.com/office/drawing/2014/main" id="{089EEC0A-7E2A-4A02-83BA-CC4BF96D4D23}"/>
                    </a:ext>
                  </a:extLst>
                </p:cNvPr>
                <p:cNvSpPr/>
                <p:nvPr/>
              </p:nvSpPr>
              <p:spPr>
                <a:xfrm flipH="1">
                  <a:off x="2919957" y="3605574"/>
                  <a:ext cx="69230" cy="185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4" h="3309" extrusionOk="0">
                      <a:moveTo>
                        <a:pt x="0" y="0"/>
                      </a:moveTo>
                      <a:cubicBezTo>
                        <a:pt x="49" y="383"/>
                        <a:pt x="79" y="776"/>
                        <a:pt x="99" y="1175"/>
                      </a:cubicBezTo>
                      <a:lnTo>
                        <a:pt x="840" y="175"/>
                      </a:lnTo>
                      <a:cubicBezTo>
                        <a:pt x="820" y="158"/>
                        <a:pt x="799" y="144"/>
                        <a:pt x="775" y="137"/>
                      </a:cubicBezTo>
                      <a:cubicBezTo>
                        <a:pt x="629" y="86"/>
                        <a:pt x="389" y="28"/>
                        <a:pt x="0" y="0"/>
                      </a:cubicBezTo>
                      <a:close/>
                      <a:moveTo>
                        <a:pt x="919" y="291"/>
                      </a:moveTo>
                      <a:lnTo>
                        <a:pt x="107" y="1387"/>
                      </a:lnTo>
                      <a:cubicBezTo>
                        <a:pt x="117" y="1636"/>
                        <a:pt x="123" y="1888"/>
                        <a:pt x="127" y="2141"/>
                      </a:cubicBezTo>
                      <a:cubicBezTo>
                        <a:pt x="175" y="2189"/>
                        <a:pt x="222" y="2236"/>
                        <a:pt x="271" y="2294"/>
                      </a:cubicBezTo>
                      <a:cubicBezTo>
                        <a:pt x="430" y="2362"/>
                        <a:pt x="553" y="2485"/>
                        <a:pt x="598" y="2646"/>
                      </a:cubicBezTo>
                      <a:cubicBezTo>
                        <a:pt x="619" y="2718"/>
                        <a:pt x="622" y="2793"/>
                        <a:pt x="608" y="2865"/>
                      </a:cubicBezTo>
                      <a:cubicBezTo>
                        <a:pt x="663" y="3005"/>
                        <a:pt x="707" y="3155"/>
                        <a:pt x="734" y="3309"/>
                      </a:cubicBezTo>
                      <a:cubicBezTo>
                        <a:pt x="861" y="3210"/>
                        <a:pt x="963" y="3087"/>
                        <a:pt x="1042" y="2933"/>
                      </a:cubicBezTo>
                      <a:cubicBezTo>
                        <a:pt x="1182" y="2663"/>
                        <a:pt x="1233" y="2329"/>
                        <a:pt x="1233" y="1990"/>
                      </a:cubicBezTo>
                      <a:cubicBezTo>
                        <a:pt x="1233" y="1297"/>
                        <a:pt x="1015" y="577"/>
                        <a:pt x="919" y="291"/>
                      </a:cubicBezTo>
                      <a:close/>
                    </a:path>
                  </a:pathLst>
                </a:custGeom>
                <a:solidFill>
                  <a:srgbClr val="CBDAF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9" name="Google Shape;1833;p39">
                  <a:extLst>
                    <a:ext uri="{FF2B5EF4-FFF2-40B4-BE49-F238E27FC236}">
                      <a16:creationId xmlns:a16="http://schemas.microsoft.com/office/drawing/2014/main" id="{2066962D-E7E8-48FC-9D9D-D1EC24DB070E}"/>
                    </a:ext>
                  </a:extLst>
                </p:cNvPr>
                <p:cNvSpPr/>
                <p:nvPr/>
              </p:nvSpPr>
              <p:spPr>
                <a:xfrm flipH="1">
                  <a:off x="2937629" y="3615336"/>
                  <a:ext cx="46004" cy="680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0" h="1213" extrusionOk="0">
                      <a:moveTo>
                        <a:pt x="741" y="1"/>
                      </a:moveTo>
                      <a:lnTo>
                        <a:pt x="0" y="1001"/>
                      </a:lnTo>
                      <a:cubicBezTo>
                        <a:pt x="4" y="1073"/>
                        <a:pt x="8" y="1141"/>
                        <a:pt x="8" y="1213"/>
                      </a:cubicBezTo>
                      <a:lnTo>
                        <a:pt x="820" y="117"/>
                      </a:lnTo>
                      <a:cubicBezTo>
                        <a:pt x="820" y="113"/>
                        <a:pt x="816" y="110"/>
                        <a:pt x="816" y="107"/>
                      </a:cubicBezTo>
                      <a:cubicBezTo>
                        <a:pt x="802" y="62"/>
                        <a:pt x="775" y="28"/>
                        <a:pt x="741" y="1"/>
                      </a:cubicBezTo>
                      <a:close/>
                    </a:path>
                  </a:pathLst>
                </a:custGeom>
                <a:solidFill>
                  <a:srgbClr val="A06F3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0" name="Google Shape;1834;p39">
                  <a:extLst>
                    <a:ext uri="{FF2B5EF4-FFF2-40B4-BE49-F238E27FC236}">
                      <a16:creationId xmlns:a16="http://schemas.microsoft.com/office/drawing/2014/main" id="{458886F2-5189-43D3-9F85-BEB005441880}"/>
                    </a:ext>
                  </a:extLst>
                </p:cNvPr>
                <p:cNvSpPr/>
                <p:nvPr/>
              </p:nvSpPr>
              <p:spPr>
                <a:xfrm flipH="1">
                  <a:off x="2947942" y="3605182"/>
                  <a:ext cx="228562" cy="202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4" h="3609" extrusionOk="0">
                      <a:moveTo>
                        <a:pt x="1831" y="1274"/>
                      </a:moveTo>
                      <a:cubicBezTo>
                        <a:pt x="2097" y="1274"/>
                        <a:pt x="2356" y="1373"/>
                        <a:pt x="2554" y="1550"/>
                      </a:cubicBezTo>
                      <a:cubicBezTo>
                        <a:pt x="2589" y="1585"/>
                        <a:pt x="2592" y="1639"/>
                        <a:pt x="2561" y="1673"/>
                      </a:cubicBezTo>
                      <a:cubicBezTo>
                        <a:pt x="2545" y="1690"/>
                        <a:pt x="2520" y="1701"/>
                        <a:pt x="2496" y="1701"/>
                      </a:cubicBezTo>
                      <a:cubicBezTo>
                        <a:pt x="2476" y="1701"/>
                        <a:pt x="2455" y="1694"/>
                        <a:pt x="2438" y="1680"/>
                      </a:cubicBezTo>
                      <a:cubicBezTo>
                        <a:pt x="2274" y="1534"/>
                        <a:pt x="2056" y="1444"/>
                        <a:pt x="1834" y="1444"/>
                      </a:cubicBezTo>
                      <a:cubicBezTo>
                        <a:pt x="1814" y="1444"/>
                        <a:pt x="1793" y="1444"/>
                        <a:pt x="1773" y="1448"/>
                      </a:cubicBezTo>
                      <a:cubicBezTo>
                        <a:pt x="1677" y="1455"/>
                        <a:pt x="1602" y="1472"/>
                        <a:pt x="1544" y="1509"/>
                      </a:cubicBezTo>
                      <a:cubicBezTo>
                        <a:pt x="1401" y="1591"/>
                        <a:pt x="1329" y="1789"/>
                        <a:pt x="1387" y="1943"/>
                      </a:cubicBezTo>
                      <a:cubicBezTo>
                        <a:pt x="1404" y="1988"/>
                        <a:pt x="1384" y="2035"/>
                        <a:pt x="1339" y="2052"/>
                      </a:cubicBezTo>
                      <a:cubicBezTo>
                        <a:pt x="1329" y="2056"/>
                        <a:pt x="1319" y="2059"/>
                        <a:pt x="1308" y="2059"/>
                      </a:cubicBezTo>
                      <a:cubicBezTo>
                        <a:pt x="1275" y="2059"/>
                        <a:pt x="1240" y="2038"/>
                        <a:pt x="1226" y="2005"/>
                      </a:cubicBezTo>
                      <a:cubicBezTo>
                        <a:pt x="1138" y="1772"/>
                        <a:pt x="1244" y="1482"/>
                        <a:pt x="1459" y="1359"/>
                      </a:cubicBezTo>
                      <a:cubicBezTo>
                        <a:pt x="1541" y="1312"/>
                        <a:pt x="1639" y="1284"/>
                        <a:pt x="1759" y="1274"/>
                      </a:cubicBezTo>
                      <a:close/>
                      <a:moveTo>
                        <a:pt x="2329" y="1"/>
                      </a:moveTo>
                      <a:cubicBezTo>
                        <a:pt x="1237" y="55"/>
                        <a:pt x="496" y="280"/>
                        <a:pt x="152" y="411"/>
                      </a:cubicBezTo>
                      <a:cubicBezTo>
                        <a:pt x="59" y="444"/>
                        <a:pt x="1" y="530"/>
                        <a:pt x="1" y="625"/>
                      </a:cubicBezTo>
                      <a:lnTo>
                        <a:pt x="1" y="653"/>
                      </a:lnTo>
                      <a:cubicBezTo>
                        <a:pt x="97" y="1356"/>
                        <a:pt x="486" y="2090"/>
                        <a:pt x="1073" y="2670"/>
                      </a:cubicBezTo>
                      <a:cubicBezTo>
                        <a:pt x="1455" y="3049"/>
                        <a:pt x="1892" y="3329"/>
                        <a:pt x="2332" y="3480"/>
                      </a:cubicBezTo>
                      <a:cubicBezTo>
                        <a:pt x="2422" y="3418"/>
                        <a:pt x="2510" y="3349"/>
                        <a:pt x="2589" y="3275"/>
                      </a:cubicBezTo>
                      <a:cubicBezTo>
                        <a:pt x="2592" y="3271"/>
                        <a:pt x="2595" y="3271"/>
                        <a:pt x="2599" y="3267"/>
                      </a:cubicBezTo>
                      <a:cubicBezTo>
                        <a:pt x="2540" y="3209"/>
                        <a:pt x="2500" y="3138"/>
                        <a:pt x="2476" y="3056"/>
                      </a:cubicBezTo>
                      <a:cubicBezTo>
                        <a:pt x="2387" y="2735"/>
                        <a:pt x="2643" y="2383"/>
                        <a:pt x="3046" y="2274"/>
                      </a:cubicBezTo>
                      <a:cubicBezTo>
                        <a:pt x="3131" y="2251"/>
                        <a:pt x="3213" y="2240"/>
                        <a:pt x="3295" y="2240"/>
                      </a:cubicBezTo>
                      <a:cubicBezTo>
                        <a:pt x="3408" y="2240"/>
                        <a:pt x="3514" y="2260"/>
                        <a:pt x="3610" y="2301"/>
                      </a:cubicBezTo>
                      <a:cubicBezTo>
                        <a:pt x="3561" y="2243"/>
                        <a:pt x="3514" y="2196"/>
                        <a:pt x="3466" y="2148"/>
                      </a:cubicBezTo>
                      <a:cubicBezTo>
                        <a:pt x="3384" y="2076"/>
                        <a:pt x="3298" y="2015"/>
                        <a:pt x="3216" y="1970"/>
                      </a:cubicBezTo>
                      <a:cubicBezTo>
                        <a:pt x="3169" y="1943"/>
                        <a:pt x="3121" y="1916"/>
                        <a:pt x="3080" y="1889"/>
                      </a:cubicBezTo>
                      <a:cubicBezTo>
                        <a:pt x="2459" y="1462"/>
                        <a:pt x="2469" y="710"/>
                        <a:pt x="2336" y="1"/>
                      </a:cubicBezTo>
                      <a:close/>
                      <a:moveTo>
                        <a:pt x="3947" y="2872"/>
                      </a:moveTo>
                      <a:cubicBezTo>
                        <a:pt x="3903" y="3121"/>
                        <a:pt x="3681" y="3349"/>
                        <a:pt x="3367" y="3439"/>
                      </a:cubicBezTo>
                      <a:cubicBezTo>
                        <a:pt x="3285" y="3459"/>
                        <a:pt x="3200" y="3472"/>
                        <a:pt x="3121" y="3472"/>
                      </a:cubicBezTo>
                      <a:cubicBezTo>
                        <a:pt x="2975" y="3472"/>
                        <a:pt x="2838" y="3434"/>
                        <a:pt x="2729" y="3370"/>
                      </a:cubicBezTo>
                      <a:cubicBezTo>
                        <a:pt x="2722" y="3380"/>
                        <a:pt x="2715" y="3390"/>
                        <a:pt x="2708" y="3401"/>
                      </a:cubicBezTo>
                      <a:cubicBezTo>
                        <a:pt x="2654" y="3452"/>
                        <a:pt x="2599" y="3496"/>
                        <a:pt x="2540" y="3541"/>
                      </a:cubicBezTo>
                      <a:cubicBezTo>
                        <a:pt x="2725" y="3585"/>
                        <a:pt x="2906" y="3609"/>
                        <a:pt x="3084" y="3609"/>
                      </a:cubicBezTo>
                      <a:cubicBezTo>
                        <a:pt x="3278" y="3609"/>
                        <a:pt x="3473" y="3582"/>
                        <a:pt x="3657" y="3527"/>
                      </a:cubicBezTo>
                      <a:cubicBezTo>
                        <a:pt x="3818" y="3480"/>
                        <a:pt x="3958" y="3407"/>
                        <a:pt x="4073" y="3316"/>
                      </a:cubicBezTo>
                      <a:cubicBezTo>
                        <a:pt x="4046" y="3162"/>
                        <a:pt x="4002" y="3012"/>
                        <a:pt x="3947" y="2872"/>
                      </a:cubicBezTo>
                      <a:close/>
                    </a:path>
                  </a:pathLst>
                </a:custGeom>
                <a:solidFill>
                  <a:srgbClr val="C9998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1" name="Google Shape;1835;p39">
                  <a:extLst>
                    <a:ext uri="{FF2B5EF4-FFF2-40B4-BE49-F238E27FC236}">
                      <a16:creationId xmlns:a16="http://schemas.microsoft.com/office/drawing/2014/main" id="{EC128A6E-2E91-4300-95A2-5BEABFB4E91D}"/>
                    </a:ext>
                  </a:extLst>
                </p:cNvPr>
                <p:cNvSpPr/>
                <p:nvPr/>
              </p:nvSpPr>
              <p:spPr>
                <a:xfrm flipH="1">
                  <a:off x="2954232" y="3730788"/>
                  <a:ext cx="88361" cy="69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5" h="1234" extrusionOk="0">
                      <a:moveTo>
                        <a:pt x="908" y="1"/>
                      </a:moveTo>
                      <a:cubicBezTo>
                        <a:pt x="826" y="1"/>
                        <a:pt x="744" y="12"/>
                        <a:pt x="659" y="35"/>
                      </a:cubicBezTo>
                      <a:cubicBezTo>
                        <a:pt x="256" y="144"/>
                        <a:pt x="0" y="496"/>
                        <a:pt x="89" y="817"/>
                      </a:cubicBezTo>
                      <a:cubicBezTo>
                        <a:pt x="113" y="899"/>
                        <a:pt x="153" y="970"/>
                        <a:pt x="212" y="1028"/>
                      </a:cubicBezTo>
                      <a:cubicBezTo>
                        <a:pt x="226" y="1019"/>
                        <a:pt x="243" y="1011"/>
                        <a:pt x="260" y="1011"/>
                      </a:cubicBezTo>
                      <a:cubicBezTo>
                        <a:pt x="284" y="1011"/>
                        <a:pt x="308" y="1022"/>
                        <a:pt x="325" y="1039"/>
                      </a:cubicBezTo>
                      <a:cubicBezTo>
                        <a:pt x="348" y="1066"/>
                        <a:pt x="352" y="1100"/>
                        <a:pt x="342" y="1131"/>
                      </a:cubicBezTo>
                      <a:cubicBezTo>
                        <a:pt x="451" y="1195"/>
                        <a:pt x="588" y="1233"/>
                        <a:pt x="734" y="1233"/>
                      </a:cubicBezTo>
                      <a:cubicBezTo>
                        <a:pt x="813" y="1233"/>
                        <a:pt x="898" y="1220"/>
                        <a:pt x="980" y="1200"/>
                      </a:cubicBezTo>
                      <a:cubicBezTo>
                        <a:pt x="1294" y="1110"/>
                        <a:pt x="1516" y="882"/>
                        <a:pt x="1560" y="633"/>
                      </a:cubicBezTo>
                      <a:cubicBezTo>
                        <a:pt x="1574" y="561"/>
                        <a:pt x="1571" y="486"/>
                        <a:pt x="1550" y="414"/>
                      </a:cubicBezTo>
                      <a:cubicBezTo>
                        <a:pt x="1505" y="253"/>
                        <a:pt x="1382" y="130"/>
                        <a:pt x="1223" y="62"/>
                      </a:cubicBezTo>
                      <a:cubicBezTo>
                        <a:pt x="1127" y="21"/>
                        <a:pt x="1021" y="1"/>
                        <a:pt x="908" y="1"/>
                      </a:cubicBezTo>
                      <a:close/>
                    </a:path>
                  </a:pathLst>
                </a:custGeom>
                <a:solidFill>
                  <a:srgbClr val="BA77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2" name="Google Shape;1836;p39">
                  <a:extLst>
                    <a:ext uri="{FF2B5EF4-FFF2-40B4-BE49-F238E27FC236}">
                      <a16:creationId xmlns:a16="http://schemas.microsoft.com/office/drawing/2014/main" id="{E483CE4B-0A89-4AF3-AF02-58B9491B5A14}"/>
                    </a:ext>
                  </a:extLst>
                </p:cNvPr>
                <p:cNvSpPr/>
                <p:nvPr/>
              </p:nvSpPr>
              <p:spPr>
                <a:xfrm flipH="1">
                  <a:off x="3022845" y="3787505"/>
                  <a:ext cx="22834" cy="163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7" h="291" extrusionOk="0">
                      <a:moveTo>
                        <a:pt x="315" y="0"/>
                      </a:moveTo>
                      <a:cubicBezTo>
                        <a:pt x="298" y="0"/>
                        <a:pt x="281" y="8"/>
                        <a:pt x="267" y="17"/>
                      </a:cubicBezTo>
                      <a:cubicBezTo>
                        <a:pt x="263" y="21"/>
                        <a:pt x="260" y="21"/>
                        <a:pt x="257" y="25"/>
                      </a:cubicBezTo>
                      <a:cubicBezTo>
                        <a:pt x="178" y="99"/>
                        <a:pt x="90" y="168"/>
                        <a:pt x="0" y="230"/>
                      </a:cubicBezTo>
                      <a:cubicBezTo>
                        <a:pt x="69" y="253"/>
                        <a:pt x="140" y="274"/>
                        <a:pt x="208" y="291"/>
                      </a:cubicBezTo>
                      <a:cubicBezTo>
                        <a:pt x="267" y="246"/>
                        <a:pt x="322" y="202"/>
                        <a:pt x="376" y="151"/>
                      </a:cubicBezTo>
                      <a:cubicBezTo>
                        <a:pt x="383" y="140"/>
                        <a:pt x="390" y="130"/>
                        <a:pt x="397" y="120"/>
                      </a:cubicBezTo>
                      <a:cubicBezTo>
                        <a:pt x="407" y="89"/>
                        <a:pt x="403" y="55"/>
                        <a:pt x="380" y="28"/>
                      </a:cubicBezTo>
                      <a:cubicBezTo>
                        <a:pt x="363" y="11"/>
                        <a:pt x="339" y="0"/>
                        <a:pt x="315" y="0"/>
                      </a:cubicBezTo>
                      <a:close/>
                    </a:path>
                  </a:pathLst>
                </a:custGeom>
                <a:solidFill>
                  <a:srgbClr val="9E72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3" name="Google Shape;1837;p39">
                  <a:extLst>
                    <a:ext uri="{FF2B5EF4-FFF2-40B4-BE49-F238E27FC236}">
                      <a16:creationId xmlns:a16="http://schemas.microsoft.com/office/drawing/2014/main" id="{D828C189-5D71-438A-B86A-6A96BFA1A8B9}"/>
                    </a:ext>
                  </a:extLst>
                </p:cNvPr>
                <p:cNvSpPr/>
                <p:nvPr/>
              </p:nvSpPr>
              <p:spPr>
                <a:xfrm flipH="1">
                  <a:off x="3031033" y="3676652"/>
                  <a:ext cx="81685" cy="44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6" h="785" extrusionOk="0">
                      <a:moveTo>
                        <a:pt x="622" y="0"/>
                      </a:moveTo>
                      <a:cubicBezTo>
                        <a:pt x="502" y="10"/>
                        <a:pt x="404" y="38"/>
                        <a:pt x="322" y="85"/>
                      </a:cubicBezTo>
                      <a:cubicBezTo>
                        <a:pt x="107" y="208"/>
                        <a:pt x="1" y="498"/>
                        <a:pt x="89" y="731"/>
                      </a:cubicBezTo>
                      <a:cubicBezTo>
                        <a:pt x="103" y="764"/>
                        <a:pt x="138" y="785"/>
                        <a:pt x="171" y="785"/>
                      </a:cubicBezTo>
                      <a:cubicBezTo>
                        <a:pt x="182" y="785"/>
                        <a:pt x="192" y="782"/>
                        <a:pt x="202" y="778"/>
                      </a:cubicBezTo>
                      <a:cubicBezTo>
                        <a:pt x="247" y="761"/>
                        <a:pt x="267" y="714"/>
                        <a:pt x="250" y="669"/>
                      </a:cubicBezTo>
                      <a:cubicBezTo>
                        <a:pt x="192" y="515"/>
                        <a:pt x="264" y="317"/>
                        <a:pt x="407" y="235"/>
                      </a:cubicBezTo>
                      <a:cubicBezTo>
                        <a:pt x="465" y="198"/>
                        <a:pt x="540" y="181"/>
                        <a:pt x="636" y="174"/>
                      </a:cubicBezTo>
                      <a:cubicBezTo>
                        <a:pt x="656" y="170"/>
                        <a:pt x="677" y="170"/>
                        <a:pt x="697" y="170"/>
                      </a:cubicBezTo>
                      <a:cubicBezTo>
                        <a:pt x="919" y="170"/>
                        <a:pt x="1137" y="260"/>
                        <a:pt x="1301" y="406"/>
                      </a:cubicBezTo>
                      <a:cubicBezTo>
                        <a:pt x="1318" y="420"/>
                        <a:pt x="1339" y="427"/>
                        <a:pt x="1359" y="427"/>
                      </a:cubicBezTo>
                      <a:cubicBezTo>
                        <a:pt x="1383" y="427"/>
                        <a:pt x="1408" y="416"/>
                        <a:pt x="1424" y="399"/>
                      </a:cubicBezTo>
                      <a:cubicBezTo>
                        <a:pt x="1455" y="365"/>
                        <a:pt x="1452" y="311"/>
                        <a:pt x="1417" y="276"/>
                      </a:cubicBezTo>
                      <a:cubicBezTo>
                        <a:pt x="1219" y="99"/>
                        <a:pt x="960" y="0"/>
                        <a:pt x="694" y="0"/>
                      </a:cubicBezTo>
                      <a:close/>
                    </a:path>
                  </a:pathLst>
                </a:custGeom>
                <a:solidFill>
                  <a:srgbClr val="4C3B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4" name="Google Shape;1838;p39">
                  <a:extLst>
                    <a:ext uri="{FF2B5EF4-FFF2-40B4-BE49-F238E27FC236}">
                      <a16:creationId xmlns:a16="http://schemas.microsoft.com/office/drawing/2014/main" id="{73C8F607-4292-4627-AD74-11954E3B500A}"/>
                    </a:ext>
                  </a:extLst>
                </p:cNvPr>
                <p:cNvSpPr/>
                <p:nvPr/>
              </p:nvSpPr>
              <p:spPr>
                <a:xfrm flipH="1">
                  <a:off x="2982003" y="3604621"/>
                  <a:ext cx="63508" cy="12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" h="2159" extrusionOk="0">
                      <a:moveTo>
                        <a:pt x="486" y="0"/>
                      </a:moveTo>
                      <a:cubicBezTo>
                        <a:pt x="332" y="0"/>
                        <a:pt x="169" y="4"/>
                        <a:pt x="1" y="11"/>
                      </a:cubicBezTo>
                      <a:cubicBezTo>
                        <a:pt x="134" y="720"/>
                        <a:pt x="124" y="1472"/>
                        <a:pt x="745" y="1899"/>
                      </a:cubicBezTo>
                      <a:cubicBezTo>
                        <a:pt x="786" y="1926"/>
                        <a:pt x="834" y="1953"/>
                        <a:pt x="881" y="1980"/>
                      </a:cubicBezTo>
                      <a:cubicBezTo>
                        <a:pt x="963" y="2025"/>
                        <a:pt x="1049" y="2086"/>
                        <a:pt x="1131" y="2158"/>
                      </a:cubicBezTo>
                      <a:cubicBezTo>
                        <a:pt x="1127" y="1905"/>
                        <a:pt x="1121" y="1653"/>
                        <a:pt x="1111" y="1404"/>
                      </a:cubicBezTo>
                      <a:cubicBezTo>
                        <a:pt x="1111" y="1332"/>
                        <a:pt x="1107" y="1264"/>
                        <a:pt x="1103" y="1192"/>
                      </a:cubicBezTo>
                      <a:cubicBezTo>
                        <a:pt x="1083" y="793"/>
                        <a:pt x="1053" y="400"/>
                        <a:pt x="1004" y="17"/>
                      </a:cubicBezTo>
                      <a:cubicBezTo>
                        <a:pt x="854" y="8"/>
                        <a:pt x="684" y="0"/>
                        <a:pt x="486" y="0"/>
                      </a:cubicBezTo>
                      <a:close/>
                    </a:path>
                  </a:pathLst>
                </a:custGeom>
                <a:solidFill>
                  <a:srgbClr val="F1C23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5" name="Google Shape;1839;p39">
                  <a:extLst>
                    <a:ext uri="{FF2B5EF4-FFF2-40B4-BE49-F238E27FC236}">
                      <a16:creationId xmlns:a16="http://schemas.microsoft.com/office/drawing/2014/main" id="{4AB06326-AC66-4EFB-9D2D-91A039208870}"/>
                    </a:ext>
                  </a:extLst>
                </p:cNvPr>
                <p:cNvSpPr/>
                <p:nvPr/>
              </p:nvSpPr>
              <p:spPr>
                <a:xfrm flipH="1">
                  <a:off x="2911362" y="3595813"/>
                  <a:ext cx="273892" cy="220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2" h="3934" extrusionOk="0">
                      <a:moveTo>
                        <a:pt x="2977" y="157"/>
                      </a:moveTo>
                      <a:cubicBezTo>
                        <a:pt x="3175" y="157"/>
                        <a:pt x="3345" y="165"/>
                        <a:pt x="3495" y="174"/>
                      </a:cubicBezTo>
                      <a:cubicBezTo>
                        <a:pt x="3884" y="202"/>
                        <a:pt x="4124" y="260"/>
                        <a:pt x="4270" y="311"/>
                      </a:cubicBezTo>
                      <a:cubicBezTo>
                        <a:pt x="4270" y="311"/>
                        <a:pt x="4270" y="311"/>
                        <a:pt x="4270" y="311"/>
                      </a:cubicBezTo>
                      <a:lnTo>
                        <a:pt x="4270" y="311"/>
                      </a:lnTo>
                      <a:cubicBezTo>
                        <a:pt x="4294" y="318"/>
                        <a:pt x="4315" y="332"/>
                        <a:pt x="4335" y="349"/>
                      </a:cubicBezTo>
                      <a:cubicBezTo>
                        <a:pt x="4369" y="376"/>
                        <a:pt x="4396" y="410"/>
                        <a:pt x="4410" y="455"/>
                      </a:cubicBezTo>
                      <a:cubicBezTo>
                        <a:pt x="4410" y="455"/>
                        <a:pt x="4410" y="455"/>
                        <a:pt x="4410" y="455"/>
                      </a:cubicBezTo>
                      <a:lnTo>
                        <a:pt x="4410" y="455"/>
                      </a:lnTo>
                      <a:cubicBezTo>
                        <a:pt x="4410" y="458"/>
                        <a:pt x="4414" y="461"/>
                        <a:pt x="4414" y="465"/>
                      </a:cubicBezTo>
                      <a:cubicBezTo>
                        <a:pt x="4510" y="751"/>
                        <a:pt x="4728" y="1471"/>
                        <a:pt x="4728" y="2164"/>
                      </a:cubicBezTo>
                      <a:cubicBezTo>
                        <a:pt x="4728" y="2503"/>
                        <a:pt x="4677" y="2837"/>
                        <a:pt x="4537" y="3107"/>
                      </a:cubicBezTo>
                      <a:cubicBezTo>
                        <a:pt x="4458" y="3261"/>
                        <a:pt x="4356" y="3384"/>
                        <a:pt x="4229" y="3483"/>
                      </a:cubicBezTo>
                      <a:cubicBezTo>
                        <a:pt x="4114" y="3574"/>
                        <a:pt x="3974" y="3647"/>
                        <a:pt x="3813" y="3694"/>
                      </a:cubicBezTo>
                      <a:cubicBezTo>
                        <a:pt x="3629" y="3749"/>
                        <a:pt x="3434" y="3776"/>
                        <a:pt x="3240" y="3776"/>
                      </a:cubicBezTo>
                      <a:cubicBezTo>
                        <a:pt x="3062" y="3776"/>
                        <a:pt x="2881" y="3752"/>
                        <a:pt x="2696" y="3708"/>
                      </a:cubicBezTo>
                      <a:cubicBezTo>
                        <a:pt x="2628" y="3691"/>
                        <a:pt x="2557" y="3670"/>
                        <a:pt x="2488" y="3647"/>
                      </a:cubicBezTo>
                      <a:cubicBezTo>
                        <a:pt x="2048" y="3496"/>
                        <a:pt x="1611" y="3216"/>
                        <a:pt x="1229" y="2837"/>
                      </a:cubicBezTo>
                      <a:cubicBezTo>
                        <a:pt x="642" y="2257"/>
                        <a:pt x="253" y="1523"/>
                        <a:pt x="157" y="820"/>
                      </a:cubicBezTo>
                      <a:lnTo>
                        <a:pt x="157" y="792"/>
                      </a:lnTo>
                      <a:cubicBezTo>
                        <a:pt x="157" y="697"/>
                        <a:pt x="215" y="611"/>
                        <a:pt x="308" y="578"/>
                      </a:cubicBezTo>
                      <a:cubicBezTo>
                        <a:pt x="652" y="447"/>
                        <a:pt x="1393" y="222"/>
                        <a:pt x="2485" y="168"/>
                      </a:cubicBezTo>
                      <a:lnTo>
                        <a:pt x="2492" y="168"/>
                      </a:lnTo>
                      <a:cubicBezTo>
                        <a:pt x="2660" y="161"/>
                        <a:pt x="2823" y="157"/>
                        <a:pt x="2977" y="157"/>
                      </a:cubicBezTo>
                      <a:close/>
                      <a:moveTo>
                        <a:pt x="2977" y="1"/>
                      </a:moveTo>
                      <a:cubicBezTo>
                        <a:pt x="2823" y="1"/>
                        <a:pt x="2660" y="4"/>
                        <a:pt x="2479" y="14"/>
                      </a:cubicBezTo>
                      <a:cubicBezTo>
                        <a:pt x="1625" y="55"/>
                        <a:pt x="987" y="198"/>
                        <a:pt x="566" y="324"/>
                      </a:cubicBezTo>
                      <a:cubicBezTo>
                        <a:pt x="440" y="362"/>
                        <a:pt x="338" y="400"/>
                        <a:pt x="253" y="431"/>
                      </a:cubicBezTo>
                      <a:cubicBezTo>
                        <a:pt x="222" y="441"/>
                        <a:pt x="198" y="458"/>
                        <a:pt x="171" y="472"/>
                      </a:cubicBezTo>
                      <a:cubicBezTo>
                        <a:pt x="65" y="543"/>
                        <a:pt x="0" y="663"/>
                        <a:pt x="0" y="792"/>
                      </a:cubicBezTo>
                      <a:cubicBezTo>
                        <a:pt x="0" y="806"/>
                        <a:pt x="4" y="823"/>
                        <a:pt x="4" y="841"/>
                      </a:cubicBezTo>
                      <a:cubicBezTo>
                        <a:pt x="205" y="2339"/>
                        <a:pt x="1700" y="3933"/>
                        <a:pt x="3240" y="3933"/>
                      </a:cubicBezTo>
                      <a:cubicBezTo>
                        <a:pt x="3444" y="3933"/>
                        <a:pt x="3653" y="3902"/>
                        <a:pt x="3857" y="3841"/>
                      </a:cubicBezTo>
                      <a:cubicBezTo>
                        <a:pt x="4656" y="3606"/>
                        <a:pt x="4881" y="2895"/>
                        <a:pt x="4881" y="2168"/>
                      </a:cubicBezTo>
                      <a:cubicBezTo>
                        <a:pt x="4881" y="1448"/>
                        <a:pt x="4663" y="714"/>
                        <a:pt x="4557" y="403"/>
                      </a:cubicBezTo>
                      <a:cubicBezTo>
                        <a:pt x="4519" y="291"/>
                        <a:pt x="4431" y="202"/>
                        <a:pt x="4322" y="165"/>
                      </a:cubicBezTo>
                      <a:cubicBezTo>
                        <a:pt x="4117" y="93"/>
                        <a:pt x="3714" y="1"/>
                        <a:pt x="2977" y="1"/>
                      </a:cubicBezTo>
                      <a:close/>
                    </a:path>
                  </a:pathLst>
                </a:custGeom>
                <a:solidFill>
                  <a:srgbClr val="CC0000"/>
                </a:solidFill>
                <a:ln w="9525" cap="flat" cmpd="sng">
                  <a:solidFill>
                    <a:srgbClr val="CC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6" name="Google Shape;1840;p39">
                  <a:extLst>
                    <a:ext uri="{FF2B5EF4-FFF2-40B4-BE49-F238E27FC236}">
                      <a16:creationId xmlns:a16="http://schemas.microsoft.com/office/drawing/2014/main" id="{B0F17E92-4188-430C-9BFC-850924B75CE9}"/>
                    </a:ext>
                  </a:extLst>
                </p:cNvPr>
                <p:cNvSpPr/>
                <p:nvPr/>
              </p:nvSpPr>
              <p:spPr>
                <a:xfrm flipH="1">
                  <a:off x="3131228" y="3693482"/>
                  <a:ext cx="60927" cy="62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" h="1114" extrusionOk="0">
                      <a:moveTo>
                        <a:pt x="0" y="229"/>
                      </a:moveTo>
                      <a:lnTo>
                        <a:pt x="0" y="229"/>
                      </a:lnTo>
                      <a:cubicBezTo>
                        <a:pt x="10" y="277"/>
                        <a:pt x="50" y="317"/>
                        <a:pt x="95" y="335"/>
                      </a:cubicBezTo>
                      <a:lnTo>
                        <a:pt x="95" y="335"/>
                      </a:lnTo>
                      <a:lnTo>
                        <a:pt x="0" y="229"/>
                      </a:lnTo>
                      <a:close/>
                      <a:moveTo>
                        <a:pt x="770" y="1"/>
                      </a:moveTo>
                      <a:cubicBezTo>
                        <a:pt x="694" y="1"/>
                        <a:pt x="647" y="80"/>
                        <a:pt x="601" y="140"/>
                      </a:cubicBezTo>
                      <a:cubicBezTo>
                        <a:pt x="519" y="250"/>
                        <a:pt x="396" y="324"/>
                        <a:pt x="259" y="349"/>
                      </a:cubicBezTo>
                      <a:cubicBezTo>
                        <a:pt x="238" y="352"/>
                        <a:pt x="215" y="354"/>
                        <a:pt x="192" y="354"/>
                      </a:cubicBezTo>
                      <a:cubicBezTo>
                        <a:pt x="162" y="354"/>
                        <a:pt x="132" y="350"/>
                        <a:pt x="103" y="338"/>
                      </a:cubicBezTo>
                      <a:cubicBezTo>
                        <a:pt x="100" y="337"/>
                        <a:pt x="97" y="336"/>
                        <a:pt x="95" y="335"/>
                      </a:cubicBezTo>
                      <a:lnTo>
                        <a:pt x="95" y="335"/>
                      </a:lnTo>
                      <a:lnTo>
                        <a:pt x="789" y="1113"/>
                      </a:lnTo>
                      <a:cubicBezTo>
                        <a:pt x="884" y="871"/>
                        <a:pt x="1086" y="656"/>
                        <a:pt x="1072" y="396"/>
                      </a:cubicBezTo>
                      <a:cubicBezTo>
                        <a:pt x="1065" y="247"/>
                        <a:pt x="976" y="103"/>
                        <a:pt x="847" y="28"/>
                      </a:cubicBezTo>
                      <a:cubicBezTo>
                        <a:pt x="826" y="14"/>
                        <a:pt x="799" y="4"/>
                        <a:pt x="775" y="1"/>
                      </a:cubicBezTo>
                      <a:cubicBezTo>
                        <a:pt x="774" y="1"/>
                        <a:pt x="772" y="1"/>
                        <a:pt x="770" y="1"/>
                      </a:cubicBezTo>
                      <a:close/>
                    </a:path>
                  </a:pathLst>
                </a:custGeom>
                <a:solidFill>
                  <a:srgbClr val="FCB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7" name="Google Shape;1841;p39">
                  <a:extLst>
                    <a:ext uri="{FF2B5EF4-FFF2-40B4-BE49-F238E27FC236}">
                      <a16:creationId xmlns:a16="http://schemas.microsoft.com/office/drawing/2014/main" id="{04AAE9D7-6B60-402B-8E42-81050EF0B651}"/>
                    </a:ext>
                  </a:extLst>
                </p:cNvPr>
                <p:cNvSpPr/>
                <p:nvPr/>
              </p:nvSpPr>
              <p:spPr>
                <a:xfrm flipH="1">
                  <a:off x="3131620" y="3693089"/>
                  <a:ext cx="60927" cy="631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" h="1125" extrusionOk="0">
                      <a:moveTo>
                        <a:pt x="775" y="0"/>
                      </a:moveTo>
                      <a:cubicBezTo>
                        <a:pt x="737" y="0"/>
                        <a:pt x="704" y="21"/>
                        <a:pt x="676" y="49"/>
                      </a:cubicBezTo>
                      <a:cubicBezTo>
                        <a:pt x="649" y="79"/>
                        <a:pt x="625" y="113"/>
                        <a:pt x="605" y="144"/>
                      </a:cubicBezTo>
                      <a:cubicBezTo>
                        <a:pt x="523" y="249"/>
                        <a:pt x="400" y="325"/>
                        <a:pt x="266" y="349"/>
                      </a:cubicBezTo>
                      <a:cubicBezTo>
                        <a:pt x="243" y="352"/>
                        <a:pt x="222" y="356"/>
                        <a:pt x="198" y="356"/>
                      </a:cubicBezTo>
                      <a:cubicBezTo>
                        <a:pt x="168" y="356"/>
                        <a:pt x="140" y="349"/>
                        <a:pt x="113" y="342"/>
                      </a:cubicBezTo>
                      <a:cubicBezTo>
                        <a:pt x="66" y="322"/>
                        <a:pt x="25" y="284"/>
                        <a:pt x="14" y="233"/>
                      </a:cubicBezTo>
                      <a:cubicBezTo>
                        <a:pt x="14" y="230"/>
                        <a:pt x="12" y="228"/>
                        <a:pt x="10" y="228"/>
                      </a:cubicBezTo>
                      <a:cubicBezTo>
                        <a:pt x="9" y="228"/>
                        <a:pt x="8" y="228"/>
                        <a:pt x="7" y="229"/>
                      </a:cubicBezTo>
                      <a:cubicBezTo>
                        <a:pt x="4" y="229"/>
                        <a:pt x="0" y="233"/>
                        <a:pt x="0" y="236"/>
                      </a:cubicBezTo>
                      <a:cubicBezTo>
                        <a:pt x="11" y="290"/>
                        <a:pt x="58" y="335"/>
                        <a:pt x="110" y="352"/>
                      </a:cubicBezTo>
                      <a:cubicBezTo>
                        <a:pt x="137" y="362"/>
                        <a:pt x="168" y="369"/>
                        <a:pt x="198" y="369"/>
                      </a:cubicBezTo>
                      <a:cubicBezTo>
                        <a:pt x="222" y="369"/>
                        <a:pt x="246" y="366"/>
                        <a:pt x="270" y="362"/>
                      </a:cubicBezTo>
                      <a:cubicBezTo>
                        <a:pt x="406" y="339"/>
                        <a:pt x="529" y="260"/>
                        <a:pt x="614" y="151"/>
                      </a:cubicBezTo>
                      <a:cubicBezTo>
                        <a:pt x="635" y="120"/>
                        <a:pt x="660" y="86"/>
                        <a:pt x="687" y="59"/>
                      </a:cubicBezTo>
                      <a:cubicBezTo>
                        <a:pt x="714" y="35"/>
                        <a:pt x="741" y="14"/>
                        <a:pt x="775" y="14"/>
                      </a:cubicBezTo>
                      <a:lnTo>
                        <a:pt x="782" y="14"/>
                      </a:lnTo>
                      <a:cubicBezTo>
                        <a:pt x="806" y="18"/>
                        <a:pt x="830" y="28"/>
                        <a:pt x="850" y="41"/>
                      </a:cubicBezTo>
                      <a:cubicBezTo>
                        <a:pt x="980" y="113"/>
                        <a:pt x="1065" y="257"/>
                        <a:pt x="1072" y="403"/>
                      </a:cubicBezTo>
                      <a:lnTo>
                        <a:pt x="1072" y="427"/>
                      </a:lnTo>
                      <a:cubicBezTo>
                        <a:pt x="1072" y="550"/>
                        <a:pt x="1024" y="663"/>
                        <a:pt x="967" y="775"/>
                      </a:cubicBezTo>
                      <a:cubicBezTo>
                        <a:pt x="905" y="888"/>
                        <a:pt x="837" y="997"/>
                        <a:pt x="789" y="1117"/>
                      </a:cubicBezTo>
                      <a:cubicBezTo>
                        <a:pt x="786" y="1120"/>
                        <a:pt x="789" y="1124"/>
                        <a:pt x="792" y="1124"/>
                      </a:cubicBezTo>
                      <a:cubicBezTo>
                        <a:pt x="793" y="1125"/>
                        <a:pt x="794" y="1125"/>
                        <a:pt x="795" y="1125"/>
                      </a:cubicBezTo>
                      <a:cubicBezTo>
                        <a:pt x="798" y="1125"/>
                        <a:pt x="800" y="1123"/>
                        <a:pt x="803" y="1120"/>
                      </a:cubicBezTo>
                      <a:cubicBezTo>
                        <a:pt x="847" y="1004"/>
                        <a:pt x="918" y="895"/>
                        <a:pt x="977" y="782"/>
                      </a:cubicBezTo>
                      <a:cubicBezTo>
                        <a:pt x="1038" y="670"/>
                        <a:pt x="1086" y="553"/>
                        <a:pt x="1086" y="427"/>
                      </a:cubicBezTo>
                      <a:lnTo>
                        <a:pt x="1086" y="403"/>
                      </a:lnTo>
                      <a:cubicBezTo>
                        <a:pt x="1079" y="249"/>
                        <a:pt x="991" y="106"/>
                        <a:pt x="857" y="28"/>
                      </a:cubicBezTo>
                      <a:cubicBezTo>
                        <a:pt x="837" y="14"/>
                        <a:pt x="809" y="4"/>
                        <a:pt x="782" y="0"/>
                      </a:cubicBezTo>
                      <a:close/>
                    </a:path>
                  </a:pathLst>
                </a:custGeom>
                <a:solidFill>
                  <a:srgbClr val="C6856D"/>
                </a:solidFill>
                <a:ln w="9525" cap="flat" cmpd="sng">
                  <a:solidFill>
                    <a:srgbClr val="C6856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8" name="Google Shape;1842;p39">
                  <a:extLst>
                    <a:ext uri="{FF2B5EF4-FFF2-40B4-BE49-F238E27FC236}">
                      <a16:creationId xmlns:a16="http://schemas.microsoft.com/office/drawing/2014/main" id="{F63BAA02-92D3-4814-B7B7-C4409BFFD8A9}"/>
                    </a:ext>
                  </a:extLst>
                </p:cNvPr>
                <p:cNvSpPr/>
                <p:nvPr/>
              </p:nvSpPr>
              <p:spPr>
                <a:xfrm flipH="1">
                  <a:off x="2947167" y="3628968"/>
                  <a:ext cx="27827" cy="82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6" h="1469" extrusionOk="0">
                      <a:moveTo>
                        <a:pt x="35" y="0"/>
                      </a:moveTo>
                      <a:cubicBezTo>
                        <a:pt x="20" y="0"/>
                        <a:pt x="1" y="13"/>
                        <a:pt x="14" y="24"/>
                      </a:cubicBezTo>
                      <a:cubicBezTo>
                        <a:pt x="212" y="188"/>
                        <a:pt x="317" y="427"/>
                        <a:pt x="376" y="672"/>
                      </a:cubicBezTo>
                      <a:cubicBezTo>
                        <a:pt x="407" y="798"/>
                        <a:pt x="427" y="925"/>
                        <a:pt x="440" y="1055"/>
                      </a:cubicBezTo>
                      <a:cubicBezTo>
                        <a:pt x="454" y="1192"/>
                        <a:pt x="458" y="1328"/>
                        <a:pt x="413" y="1458"/>
                      </a:cubicBezTo>
                      <a:cubicBezTo>
                        <a:pt x="410" y="1465"/>
                        <a:pt x="417" y="1469"/>
                        <a:pt x="426" y="1469"/>
                      </a:cubicBezTo>
                      <a:cubicBezTo>
                        <a:pt x="436" y="1469"/>
                        <a:pt x="451" y="1463"/>
                        <a:pt x="454" y="1454"/>
                      </a:cubicBezTo>
                      <a:cubicBezTo>
                        <a:pt x="495" y="1328"/>
                        <a:pt x="495" y="1198"/>
                        <a:pt x="481" y="1069"/>
                      </a:cubicBezTo>
                      <a:cubicBezTo>
                        <a:pt x="468" y="925"/>
                        <a:pt x="448" y="778"/>
                        <a:pt x="410" y="639"/>
                      </a:cubicBezTo>
                      <a:cubicBezTo>
                        <a:pt x="352" y="396"/>
                        <a:pt x="239" y="164"/>
                        <a:pt x="45" y="4"/>
                      </a:cubicBezTo>
                      <a:cubicBezTo>
                        <a:pt x="42" y="1"/>
                        <a:pt x="39" y="0"/>
                        <a:pt x="3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9" name="Google Shape;1843;p39">
                  <a:extLst>
                    <a:ext uri="{FF2B5EF4-FFF2-40B4-BE49-F238E27FC236}">
                      <a16:creationId xmlns:a16="http://schemas.microsoft.com/office/drawing/2014/main" id="{B498E849-1140-438C-B1AE-F7D017E82FB3}"/>
                    </a:ext>
                  </a:extLst>
                </p:cNvPr>
                <p:cNvSpPr/>
                <p:nvPr/>
              </p:nvSpPr>
              <p:spPr>
                <a:xfrm flipH="1">
                  <a:off x="3306260" y="3675923"/>
                  <a:ext cx="25246" cy="67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" h="1200" extrusionOk="0">
                      <a:moveTo>
                        <a:pt x="37" y="1"/>
                      </a:moveTo>
                      <a:cubicBezTo>
                        <a:pt x="24" y="1"/>
                        <a:pt x="1" y="12"/>
                        <a:pt x="9" y="20"/>
                      </a:cubicBezTo>
                      <a:cubicBezTo>
                        <a:pt x="282" y="341"/>
                        <a:pt x="408" y="774"/>
                        <a:pt x="347" y="1194"/>
                      </a:cubicBezTo>
                      <a:cubicBezTo>
                        <a:pt x="347" y="1198"/>
                        <a:pt x="351" y="1199"/>
                        <a:pt x="357" y="1199"/>
                      </a:cubicBezTo>
                      <a:cubicBezTo>
                        <a:pt x="369" y="1199"/>
                        <a:pt x="386" y="1194"/>
                        <a:pt x="388" y="1187"/>
                      </a:cubicBezTo>
                      <a:cubicBezTo>
                        <a:pt x="449" y="764"/>
                        <a:pt x="323" y="330"/>
                        <a:pt x="44" y="2"/>
                      </a:cubicBezTo>
                      <a:cubicBezTo>
                        <a:pt x="42" y="1"/>
                        <a:pt x="40" y="1"/>
                        <a:pt x="37" y="1"/>
                      </a:cubicBezTo>
                      <a:close/>
                    </a:path>
                  </a:pathLst>
                </a:custGeom>
                <a:solidFill>
                  <a:srgbClr val="F9ECE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20" name="Google Shape;1844;p39">
                  <a:extLst>
                    <a:ext uri="{FF2B5EF4-FFF2-40B4-BE49-F238E27FC236}">
                      <a16:creationId xmlns:a16="http://schemas.microsoft.com/office/drawing/2014/main" id="{F1DE1D7F-6939-4E94-9286-21DCAA7FE7CC}"/>
                    </a:ext>
                  </a:extLst>
                </p:cNvPr>
                <p:cNvGrpSpPr/>
                <p:nvPr/>
              </p:nvGrpSpPr>
              <p:grpSpPr>
                <a:xfrm rot="3308548" flipH="1">
                  <a:off x="2555977" y="4416296"/>
                  <a:ext cx="126273" cy="143584"/>
                  <a:chOff x="81350" y="1495100"/>
                  <a:chExt cx="272032" cy="295926"/>
                </a:xfrm>
              </p:grpSpPr>
              <p:sp>
                <p:nvSpPr>
                  <p:cNvPr id="531" name="Google Shape;1845;p39">
                    <a:extLst>
                      <a:ext uri="{FF2B5EF4-FFF2-40B4-BE49-F238E27FC236}">
                        <a16:creationId xmlns:a16="http://schemas.microsoft.com/office/drawing/2014/main" id="{DB976AF5-05F2-4269-A9BF-D2C78FAF3506}"/>
                      </a:ext>
                    </a:extLst>
                  </p:cNvPr>
                  <p:cNvSpPr/>
                  <p:nvPr/>
                </p:nvSpPr>
                <p:spPr>
                  <a:xfrm>
                    <a:off x="93039" y="1518564"/>
                    <a:ext cx="260343" cy="2724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9" h="3170" extrusionOk="0">
                        <a:moveTo>
                          <a:pt x="1959" y="1"/>
                        </a:moveTo>
                        <a:cubicBezTo>
                          <a:pt x="1716" y="1"/>
                          <a:pt x="1492" y="349"/>
                          <a:pt x="1390" y="409"/>
                        </a:cubicBezTo>
                        <a:cubicBezTo>
                          <a:pt x="1377" y="416"/>
                          <a:pt x="1362" y="419"/>
                          <a:pt x="1345" y="419"/>
                        </a:cubicBezTo>
                        <a:cubicBezTo>
                          <a:pt x="1245" y="419"/>
                          <a:pt x="1079" y="306"/>
                          <a:pt x="909" y="306"/>
                        </a:cubicBezTo>
                        <a:cubicBezTo>
                          <a:pt x="853" y="306"/>
                          <a:pt x="797" y="319"/>
                          <a:pt x="742" y="351"/>
                        </a:cubicBezTo>
                        <a:cubicBezTo>
                          <a:pt x="496" y="498"/>
                          <a:pt x="591" y="856"/>
                          <a:pt x="523" y="904"/>
                        </a:cubicBezTo>
                        <a:cubicBezTo>
                          <a:pt x="451" y="952"/>
                          <a:pt x="96" y="870"/>
                          <a:pt x="46" y="1396"/>
                        </a:cubicBezTo>
                        <a:cubicBezTo>
                          <a:pt x="1" y="1897"/>
                          <a:pt x="202" y="2689"/>
                          <a:pt x="796" y="2860"/>
                        </a:cubicBezTo>
                        <a:cubicBezTo>
                          <a:pt x="861" y="2877"/>
                          <a:pt x="919" y="2907"/>
                          <a:pt x="967" y="2952"/>
                        </a:cubicBezTo>
                        <a:cubicBezTo>
                          <a:pt x="1063" y="3038"/>
                          <a:pt x="1251" y="3170"/>
                          <a:pt x="1518" y="3170"/>
                        </a:cubicBezTo>
                        <a:cubicBezTo>
                          <a:pt x="1709" y="3170"/>
                          <a:pt x="1941" y="3102"/>
                          <a:pt x="2209" y="2901"/>
                        </a:cubicBezTo>
                        <a:cubicBezTo>
                          <a:pt x="3029" y="2283"/>
                          <a:pt x="2612" y="1822"/>
                          <a:pt x="2619" y="1764"/>
                        </a:cubicBezTo>
                        <a:cubicBezTo>
                          <a:pt x="2622" y="1703"/>
                          <a:pt x="2975" y="1491"/>
                          <a:pt x="2885" y="1191"/>
                        </a:cubicBezTo>
                        <a:cubicBezTo>
                          <a:pt x="2800" y="890"/>
                          <a:pt x="2408" y="917"/>
                          <a:pt x="2397" y="853"/>
                        </a:cubicBezTo>
                        <a:cubicBezTo>
                          <a:pt x="2390" y="791"/>
                          <a:pt x="2612" y="269"/>
                          <a:pt x="2063" y="23"/>
                        </a:cubicBezTo>
                        <a:cubicBezTo>
                          <a:pt x="2028" y="8"/>
                          <a:pt x="1993" y="1"/>
                          <a:pt x="1959" y="1"/>
                        </a:cubicBezTo>
                        <a:close/>
                      </a:path>
                    </a:pathLst>
                  </a:custGeom>
                  <a:solidFill>
                    <a:srgbClr val="A57D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1846;p39">
                    <a:extLst>
                      <a:ext uri="{FF2B5EF4-FFF2-40B4-BE49-F238E27FC236}">
                        <a16:creationId xmlns:a16="http://schemas.microsoft.com/office/drawing/2014/main" id="{1A52EF7B-4E78-4118-91D6-D245FD2F742D}"/>
                      </a:ext>
                    </a:extLst>
                  </p:cNvPr>
                  <p:cNvSpPr/>
                  <p:nvPr/>
                </p:nvSpPr>
                <p:spPr>
                  <a:xfrm>
                    <a:off x="175465" y="1537215"/>
                    <a:ext cx="86122" cy="208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2" h="2421" extrusionOk="0">
                        <a:moveTo>
                          <a:pt x="1001" y="1"/>
                        </a:moveTo>
                        <a:cubicBezTo>
                          <a:pt x="899" y="196"/>
                          <a:pt x="807" y="393"/>
                          <a:pt x="715" y="591"/>
                        </a:cubicBezTo>
                        <a:cubicBezTo>
                          <a:pt x="623" y="790"/>
                          <a:pt x="533" y="987"/>
                          <a:pt x="448" y="1189"/>
                        </a:cubicBezTo>
                        <a:cubicBezTo>
                          <a:pt x="363" y="1390"/>
                          <a:pt x="278" y="1592"/>
                          <a:pt x="202" y="1796"/>
                        </a:cubicBezTo>
                        <a:cubicBezTo>
                          <a:pt x="127" y="2001"/>
                          <a:pt x="42" y="2206"/>
                          <a:pt x="1" y="2421"/>
                        </a:cubicBezTo>
                        <a:cubicBezTo>
                          <a:pt x="29" y="2315"/>
                          <a:pt x="73" y="2216"/>
                          <a:pt x="114" y="2114"/>
                        </a:cubicBezTo>
                        <a:cubicBezTo>
                          <a:pt x="158" y="2014"/>
                          <a:pt x="199" y="1912"/>
                          <a:pt x="243" y="1814"/>
                        </a:cubicBezTo>
                        <a:lnTo>
                          <a:pt x="503" y="1212"/>
                        </a:lnTo>
                        <a:cubicBezTo>
                          <a:pt x="588" y="1011"/>
                          <a:pt x="674" y="810"/>
                          <a:pt x="755" y="609"/>
                        </a:cubicBezTo>
                        <a:cubicBezTo>
                          <a:pt x="837" y="407"/>
                          <a:pt x="923" y="205"/>
                          <a:pt x="1001" y="1"/>
                        </a:cubicBezTo>
                        <a:close/>
                      </a:path>
                    </a:pathLst>
                  </a:custGeom>
                  <a:solidFill>
                    <a:srgbClr val="A57D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1847;p39">
                    <a:extLst>
                      <a:ext uri="{FF2B5EF4-FFF2-40B4-BE49-F238E27FC236}">
                        <a16:creationId xmlns:a16="http://schemas.microsoft.com/office/drawing/2014/main" id="{C8AC0048-3207-4D45-9F3D-EF5EB5E65F52}"/>
                      </a:ext>
                    </a:extLst>
                  </p:cNvPr>
                  <p:cNvSpPr/>
                  <p:nvPr/>
                </p:nvSpPr>
                <p:spPr>
                  <a:xfrm>
                    <a:off x="141515" y="1656342"/>
                    <a:ext cx="128839" cy="693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9" h="807" extrusionOk="0">
                        <a:moveTo>
                          <a:pt x="0" y="1"/>
                        </a:moveTo>
                        <a:cubicBezTo>
                          <a:pt x="72" y="137"/>
                          <a:pt x="144" y="270"/>
                          <a:pt x="219" y="400"/>
                        </a:cubicBezTo>
                        <a:cubicBezTo>
                          <a:pt x="294" y="533"/>
                          <a:pt x="372" y="663"/>
                          <a:pt x="451" y="792"/>
                        </a:cubicBezTo>
                        <a:lnTo>
                          <a:pt x="457" y="806"/>
                        </a:lnTo>
                        <a:lnTo>
                          <a:pt x="475" y="806"/>
                        </a:lnTo>
                        <a:cubicBezTo>
                          <a:pt x="645" y="796"/>
                          <a:pt x="816" y="782"/>
                          <a:pt x="987" y="768"/>
                        </a:cubicBezTo>
                        <a:lnTo>
                          <a:pt x="1243" y="745"/>
                        </a:lnTo>
                        <a:cubicBezTo>
                          <a:pt x="1328" y="735"/>
                          <a:pt x="1413" y="724"/>
                          <a:pt x="1499" y="721"/>
                        </a:cubicBezTo>
                        <a:cubicBezTo>
                          <a:pt x="1451" y="715"/>
                          <a:pt x="1402" y="714"/>
                          <a:pt x="1354" y="714"/>
                        </a:cubicBezTo>
                        <a:cubicBezTo>
                          <a:pt x="1317" y="714"/>
                          <a:pt x="1280" y="714"/>
                          <a:pt x="1243" y="714"/>
                        </a:cubicBezTo>
                        <a:lnTo>
                          <a:pt x="983" y="721"/>
                        </a:lnTo>
                        <a:cubicBezTo>
                          <a:pt x="819" y="724"/>
                          <a:pt x="654" y="734"/>
                          <a:pt x="489" y="747"/>
                        </a:cubicBezTo>
                        <a:lnTo>
                          <a:pt x="489" y="747"/>
                        </a:lnTo>
                        <a:cubicBezTo>
                          <a:pt x="414" y="622"/>
                          <a:pt x="338" y="497"/>
                          <a:pt x="256" y="379"/>
                        </a:cubicBezTo>
                        <a:cubicBezTo>
                          <a:pt x="174" y="250"/>
                          <a:pt x="89" y="127"/>
                          <a:pt x="0" y="1"/>
                        </a:cubicBezTo>
                        <a:close/>
                      </a:path>
                    </a:pathLst>
                  </a:custGeom>
                  <a:solidFill>
                    <a:srgbClr val="A57D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1848;p39">
                    <a:extLst>
                      <a:ext uri="{FF2B5EF4-FFF2-40B4-BE49-F238E27FC236}">
                        <a16:creationId xmlns:a16="http://schemas.microsoft.com/office/drawing/2014/main" id="{E291DB65-7249-4BA8-B67C-66F03813D58F}"/>
                      </a:ext>
                    </a:extLst>
                  </p:cNvPr>
                  <p:cNvSpPr/>
                  <p:nvPr/>
                </p:nvSpPr>
                <p:spPr>
                  <a:xfrm>
                    <a:off x="185779" y="1581823"/>
                    <a:ext cx="101335" cy="675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786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45" y="130"/>
                          <a:pt x="93" y="260"/>
                          <a:pt x="144" y="386"/>
                        </a:cubicBezTo>
                        <a:cubicBezTo>
                          <a:pt x="191" y="512"/>
                          <a:pt x="246" y="639"/>
                          <a:pt x="298" y="762"/>
                        </a:cubicBezTo>
                        <a:lnTo>
                          <a:pt x="308" y="786"/>
                        </a:lnTo>
                        <a:lnTo>
                          <a:pt x="335" y="779"/>
                        </a:lnTo>
                        <a:cubicBezTo>
                          <a:pt x="475" y="734"/>
                          <a:pt x="618" y="687"/>
                          <a:pt x="758" y="639"/>
                        </a:cubicBezTo>
                        <a:lnTo>
                          <a:pt x="970" y="561"/>
                        </a:lnTo>
                        <a:cubicBezTo>
                          <a:pt x="1039" y="533"/>
                          <a:pt x="1110" y="506"/>
                          <a:pt x="1179" y="475"/>
                        </a:cubicBezTo>
                        <a:lnTo>
                          <a:pt x="1179" y="475"/>
                        </a:lnTo>
                        <a:lnTo>
                          <a:pt x="960" y="533"/>
                        </a:lnTo>
                        <a:lnTo>
                          <a:pt x="744" y="591"/>
                        </a:lnTo>
                        <a:cubicBezTo>
                          <a:pt x="609" y="630"/>
                          <a:pt x="474" y="671"/>
                          <a:pt x="343" y="716"/>
                        </a:cubicBezTo>
                        <a:lnTo>
                          <a:pt x="343" y="716"/>
                        </a:lnTo>
                        <a:cubicBezTo>
                          <a:pt x="292" y="600"/>
                          <a:pt x="240" y="482"/>
                          <a:pt x="185" y="369"/>
                        </a:cubicBezTo>
                        <a:cubicBezTo>
                          <a:pt x="127" y="243"/>
                          <a:pt x="65" y="123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A57D5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1849;p39">
                    <a:extLst>
                      <a:ext uri="{FF2B5EF4-FFF2-40B4-BE49-F238E27FC236}">
                        <a16:creationId xmlns:a16="http://schemas.microsoft.com/office/drawing/2014/main" id="{E59B2482-9153-47D3-8178-33189D03EC24}"/>
                      </a:ext>
                    </a:extLst>
                  </p:cNvPr>
                  <p:cNvSpPr/>
                  <p:nvPr/>
                </p:nvSpPr>
                <p:spPr>
                  <a:xfrm>
                    <a:off x="81350" y="1495100"/>
                    <a:ext cx="260343" cy="272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29" h="3172" extrusionOk="0">
                        <a:moveTo>
                          <a:pt x="1960" y="1"/>
                        </a:moveTo>
                        <a:cubicBezTo>
                          <a:pt x="1717" y="1"/>
                          <a:pt x="1491" y="352"/>
                          <a:pt x="1390" y="409"/>
                        </a:cubicBezTo>
                        <a:cubicBezTo>
                          <a:pt x="1377" y="416"/>
                          <a:pt x="1362" y="419"/>
                          <a:pt x="1346" y="419"/>
                        </a:cubicBezTo>
                        <a:cubicBezTo>
                          <a:pt x="1245" y="419"/>
                          <a:pt x="1079" y="306"/>
                          <a:pt x="910" y="306"/>
                        </a:cubicBezTo>
                        <a:cubicBezTo>
                          <a:pt x="854" y="306"/>
                          <a:pt x="798" y="318"/>
                          <a:pt x="744" y="351"/>
                        </a:cubicBezTo>
                        <a:cubicBezTo>
                          <a:pt x="495" y="497"/>
                          <a:pt x="591" y="859"/>
                          <a:pt x="522" y="904"/>
                        </a:cubicBezTo>
                        <a:cubicBezTo>
                          <a:pt x="451" y="952"/>
                          <a:pt x="96" y="873"/>
                          <a:pt x="48" y="1398"/>
                        </a:cubicBezTo>
                        <a:cubicBezTo>
                          <a:pt x="1" y="1897"/>
                          <a:pt x="205" y="2693"/>
                          <a:pt x="796" y="2860"/>
                        </a:cubicBezTo>
                        <a:cubicBezTo>
                          <a:pt x="861" y="2877"/>
                          <a:pt x="919" y="2907"/>
                          <a:pt x="966" y="2952"/>
                        </a:cubicBezTo>
                        <a:cubicBezTo>
                          <a:pt x="1062" y="3039"/>
                          <a:pt x="1251" y="3172"/>
                          <a:pt x="1518" y="3172"/>
                        </a:cubicBezTo>
                        <a:cubicBezTo>
                          <a:pt x="1710" y="3172"/>
                          <a:pt x="1942" y="3103"/>
                          <a:pt x="2209" y="2901"/>
                        </a:cubicBezTo>
                        <a:cubicBezTo>
                          <a:pt x="3029" y="2283"/>
                          <a:pt x="2615" y="1822"/>
                          <a:pt x="2619" y="1764"/>
                        </a:cubicBezTo>
                        <a:cubicBezTo>
                          <a:pt x="2622" y="1706"/>
                          <a:pt x="2974" y="1491"/>
                          <a:pt x="2888" y="1190"/>
                        </a:cubicBezTo>
                        <a:cubicBezTo>
                          <a:pt x="2799" y="890"/>
                          <a:pt x="2407" y="917"/>
                          <a:pt x="2397" y="856"/>
                        </a:cubicBezTo>
                        <a:cubicBezTo>
                          <a:pt x="2390" y="791"/>
                          <a:pt x="2612" y="269"/>
                          <a:pt x="2062" y="23"/>
                        </a:cubicBezTo>
                        <a:cubicBezTo>
                          <a:pt x="2028" y="7"/>
                          <a:pt x="1993" y="1"/>
                          <a:pt x="1960" y="1"/>
                        </a:cubicBezTo>
                        <a:close/>
                      </a:path>
                    </a:pathLst>
                  </a:custGeom>
                  <a:solidFill>
                    <a:srgbClr val="0F939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1850;p39">
                    <a:extLst>
                      <a:ext uri="{FF2B5EF4-FFF2-40B4-BE49-F238E27FC236}">
                        <a16:creationId xmlns:a16="http://schemas.microsoft.com/office/drawing/2014/main" id="{F491D2CE-918F-4E5C-82A9-C8CD9B31086D}"/>
                      </a:ext>
                    </a:extLst>
                  </p:cNvPr>
                  <p:cNvSpPr/>
                  <p:nvPr/>
                </p:nvSpPr>
                <p:spPr>
                  <a:xfrm>
                    <a:off x="163776" y="1513751"/>
                    <a:ext cx="86036" cy="2080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1" h="2421" extrusionOk="0">
                        <a:moveTo>
                          <a:pt x="1000" y="1"/>
                        </a:moveTo>
                        <a:lnTo>
                          <a:pt x="1000" y="1"/>
                        </a:lnTo>
                        <a:cubicBezTo>
                          <a:pt x="898" y="195"/>
                          <a:pt x="806" y="393"/>
                          <a:pt x="714" y="592"/>
                        </a:cubicBezTo>
                        <a:cubicBezTo>
                          <a:pt x="622" y="789"/>
                          <a:pt x="533" y="990"/>
                          <a:pt x="447" y="1189"/>
                        </a:cubicBezTo>
                        <a:cubicBezTo>
                          <a:pt x="362" y="1390"/>
                          <a:pt x="277" y="1591"/>
                          <a:pt x="202" y="1796"/>
                        </a:cubicBezTo>
                        <a:cubicBezTo>
                          <a:pt x="127" y="2001"/>
                          <a:pt x="42" y="2205"/>
                          <a:pt x="1" y="2421"/>
                        </a:cubicBezTo>
                        <a:cubicBezTo>
                          <a:pt x="28" y="2315"/>
                          <a:pt x="75" y="2216"/>
                          <a:pt x="116" y="2117"/>
                        </a:cubicBezTo>
                        <a:cubicBezTo>
                          <a:pt x="157" y="2015"/>
                          <a:pt x="198" y="1915"/>
                          <a:pt x="243" y="1813"/>
                        </a:cubicBezTo>
                        <a:lnTo>
                          <a:pt x="502" y="1213"/>
                        </a:lnTo>
                        <a:cubicBezTo>
                          <a:pt x="588" y="1011"/>
                          <a:pt x="673" y="813"/>
                          <a:pt x="755" y="608"/>
                        </a:cubicBezTo>
                        <a:cubicBezTo>
                          <a:pt x="841" y="407"/>
                          <a:pt x="923" y="206"/>
                          <a:pt x="1000" y="1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" name="Google Shape;1851;p39">
                    <a:extLst>
                      <a:ext uri="{FF2B5EF4-FFF2-40B4-BE49-F238E27FC236}">
                        <a16:creationId xmlns:a16="http://schemas.microsoft.com/office/drawing/2014/main" id="{B2CDA29A-F107-43DE-A247-38C6C415EE2F}"/>
                      </a:ext>
                    </a:extLst>
                  </p:cNvPr>
                  <p:cNvSpPr/>
                  <p:nvPr/>
                </p:nvSpPr>
                <p:spPr>
                  <a:xfrm>
                    <a:off x="129998" y="1633221"/>
                    <a:ext cx="128581" cy="692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6" h="806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70" y="133"/>
                          <a:pt x="141" y="267"/>
                          <a:pt x="216" y="399"/>
                        </a:cubicBezTo>
                        <a:cubicBezTo>
                          <a:pt x="292" y="529"/>
                          <a:pt x="369" y="659"/>
                          <a:pt x="448" y="788"/>
                        </a:cubicBezTo>
                        <a:lnTo>
                          <a:pt x="455" y="806"/>
                        </a:lnTo>
                        <a:lnTo>
                          <a:pt x="476" y="802"/>
                        </a:lnTo>
                        <a:cubicBezTo>
                          <a:pt x="646" y="792"/>
                          <a:pt x="813" y="779"/>
                          <a:pt x="984" y="765"/>
                        </a:cubicBezTo>
                        <a:lnTo>
                          <a:pt x="1240" y="741"/>
                        </a:lnTo>
                        <a:cubicBezTo>
                          <a:pt x="1325" y="734"/>
                          <a:pt x="1411" y="720"/>
                          <a:pt x="1496" y="717"/>
                        </a:cubicBezTo>
                        <a:cubicBezTo>
                          <a:pt x="1451" y="712"/>
                          <a:pt x="1405" y="711"/>
                          <a:pt x="1360" y="711"/>
                        </a:cubicBezTo>
                        <a:cubicBezTo>
                          <a:pt x="1342" y="711"/>
                          <a:pt x="1324" y="711"/>
                          <a:pt x="1306" y="711"/>
                        </a:cubicBezTo>
                        <a:cubicBezTo>
                          <a:pt x="1284" y="711"/>
                          <a:pt x="1262" y="711"/>
                          <a:pt x="1240" y="710"/>
                        </a:cubicBezTo>
                        <a:lnTo>
                          <a:pt x="984" y="717"/>
                        </a:lnTo>
                        <a:cubicBezTo>
                          <a:pt x="815" y="724"/>
                          <a:pt x="653" y="733"/>
                          <a:pt x="487" y="743"/>
                        </a:cubicBezTo>
                        <a:lnTo>
                          <a:pt x="487" y="743"/>
                        </a:lnTo>
                        <a:cubicBezTo>
                          <a:pt x="412" y="618"/>
                          <a:pt x="336" y="497"/>
                          <a:pt x="254" y="376"/>
                        </a:cubicBezTo>
                        <a:cubicBezTo>
                          <a:pt x="172" y="249"/>
                          <a:pt x="87" y="123"/>
                          <a:pt x="1" y="0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8" name="Google Shape;1852;p39">
                    <a:extLst>
                      <a:ext uri="{FF2B5EF4-FFF2-40B4-BE49-F238E27FC236}">
                        <a16:creationId xmlns:a16="http://schemas.microsoft.com/office/drawing/2014/main" id="{075858AC-EC6D-4A29-B1EB-972232DB866E}"/>
                      </a:ext>
                    </a:extLst>
                  </p:cNvPr>
                  <p:cNvSpPr/>
                  <p:nvPr/>
                </p:nvSpPr>
                <p:spPr>
                  <a:xfrm>
                    <a:off x="174004" y="1558617"/>
                    <a:ext cx="101335" cy="6764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79" h="787" extrusionOk="0">
                        <a:moveTo>
                          <a:pt x="1" y="1"/>
                        </a:moveTo>
                        <a:cubicBezTo>
                          <a:pt x="46" y="131"/>
                          <a:pt x="93" y="257"/>
                          <a:pt x="144" y="383"/>
                        </a:cubicBezTo>
                        <a:cubicBezTo>
                          <a:pt x="192" y="509"/>
                          <a:pt x="247" y="636"/>
                          <a:pt x="298" y="762"/>
                        </a:cubicBezTo>
                        <a:lnTo>
                          <a:pt x="308" y="786"/>
                        </a:lnTo>
                        <a:lnTo>
                          <a:pt x="336" y="776"/>
                        </a:lnTo>
                        <a:cubicBezTo>
                          <a:pt x="476" y="731"/>
                          <a:pt x="619" y="687"/>
                          <a:pt x="759" y="636"/>
                        </a:cubicBezTo>
                        <a:lnTo>
                          <a:pt x="971" y="557"/>
                        </a:lnTo>
                        <a:cubicBezTo>
                          <a:pt x="1039" y="530"/>
                          <a:pt x="1111" y="506"/>
                          <a:pt x="1179" y="472"/>
                        </a:cubicBezTo>
                        <a:lnTo>
                          <a:pt x="1179" y="472"/>
                        </a:lnTo>
                        <a:lnTo>
                          <a:pt x="960" y="530"/>
                        </a:lnTo>
                        <a:lnTo>
                          <a:pt x="745" y="591"/>
                        </a:lnTo>
                        <a:cubicBezTo>
                          <a:pt x="610" y="630"/>
                          <a:pt x="475" y="672"/>
                          <a:pt x="342" y="713"/>
                        </a:cubicBezTo>
                        <a:lnTo>
                          <a:pt x="342" y="713"/>
                        </a:lnTo>
                        <a:cubicBezTo>
                          <a:pt x="291" y="596"/>
                          <a:pt x="239" y="481"/>
                          <a:pt x="185" y="366"/>
                        </a:cubicBezTo>
                        <a:cubicBezTo>
                          <a:pt x="128" y="243"/>
                          <a:pt x="66" y="120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1" name="Google Shape;1853;p39">
                  <a:extLst>
                    <a:ext uri="{FF2B5EF4-FFF2-40B4-BE49-F238E27FC236}">
                      <a16:creationId xmlns:a16="http://schemas.microsoft.com/office/drawing/2014/main" id="{5F9F9FA0-0E3A-48EE-B0FF-D6EFAA4962B7}"/>
                    </a:ext>
                  </a:extLst>
                </p:cNvPr>
                <p:cNvGrpSpPr/>
                <p:nvPr/>
              </p:nvGrpSpPr>
              <p:grpSpPr>
                <a:xfrm flipH="1">
                  <a:off x="1969569" y="4108306"/>
                  <a:ext cx="934297" cy="644626"/>
                  <a:chOff x="1753081" y="1351125"/>
                  <a:chExt cx="1004513" cy="693072"/>
                </a:xfrm>
              </p:grpSpPr>
              <p:sp>
                <p:nvSpPr>
                  <p:cNvPr id="522" name="Google Shape;1854;p39">
                    <a:extLst>
                      <a:ext uri="{FF2B5EF4-FFF2-40B4-BE49-F238E27FC236}">
                        <a16:creationId xmlns:a16="http://schemas.microsoft.com/office/drawing/2014/main" id="{C9413829-A0B0-495A-9721-2B57569D2816}"/>
                      </a:ext>
                    </a:extLst>
                  </p:cNvPr>
                  <p:cNvSpPr/>
                  <p:nvPr/>
                </p:nvSpPr>
                <p:spPr>
                  <a:xfrm>
                    <a:off x="1830857" y="1351125"/>
                    <a:ext cx="594466" cy="685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51" h="6054" extrusionOk="0">
                        <a:moveTo>
                          <a:pt x="3304" y="1"/>
                        </a:moveTo>
                        <a:cubicBezTo>
                          <a:pt x="2361" y="1"/>
                          <a:pt x="0" y="2712"/>
                          <a:pt x="547" y="5458"/>
                        </a:cubicBezTo>
                        <a:cubicBezTo>
                          <a:pt x="629" y="5875"/>
                          <a:pt x="798" y="6053"/>
                          <a:pt x="1019" y="6053"/>
                        </a:cubicBezTo>
                        <a:cubicBezTo>
                          <a:pt x="2285" y="6053"/>
                          <a:pt x="5250" y="225"/>
                          <a:pt x="3356" y="4"/>
                        </a:cubicBezTo>
                        <a:cubicBezTo>
                          <a:pt x="3339" y="2"/>
                          <a:pt x="3322" y="1"/>
                          <a:pt x="3304" y="1"/>
                        </a:cubicBezTo>
                        <a:close/>
                      </a:path>
                    </a:pathLst>
                  </a:custGeom>
                  <a:solidFill>
                    <a:srgbClr val="0F939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1855;p39">
                    <a:extLst>
                      <a:ext uri="{FF2B5EF4-FFF2-40B4-BE49-F238E27FC236}">
                        <a16:creationId xmlns:a16="http://schemas.microsoft.com/office/drawing/2014/main" id="{E3454211-C548-4646-8E08-BA5335A9FAF2}"/>
                      </a:ext>
                    </a:extLst>
                  </p:cNvPr>
                  <p:cNvSpPr/>
                  <p:nvPr/>
                </p:nvSpPr>
                <p:spPr>
                  <a:xfrm>
                    <a:off x="1923576" y="1372748"/>
                    <a:ext cx="300006" cy="5797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0" h="5121" extrusionOk="0">
                        <a:moveTo>
                          <a:pt x="2649" y="1407"/>
                        </a:moveTo>
                        <a:cubicBezTo>
                          <a:pt x="2648" y="1407"/>
                          <a:pt x="2646" y="1407"/>
                          <a:pt x="2644" y="1408"/>
                        </a:cubicBezTo>
                        <a:lnTo>
                          <a:pt x="2644" y="1408"/>
                        </a:lnTo>
                        <a:cubicBezTo>
                          <a:pt x="2646" y="1407"/>
                          <a:pt x="2648" y="1407"/>
                          <a:pt x="2649" y="1407"/>
                        </a:cubicBezTo>
                        <a:close/>
                        <a:moveTo>
                          <a:pt x="2530" y="0"/>
                        </a:moveTo>
                        <a:cubicBezTo>
                          <a:pt x="2260" y="397"/>
                          <a:pt x="2052" y="827"/>
                          <a:pt x="1827" y="1246"/>
                        </a:cubicBezTo>
                        <a:cubicBezTo>
                          <a:pt x="1605" y="1667"/>
                          <a:pt x="1394" y="2093"/>
                          <a:pt x="1185" y="2519"/>
                        </a:cubicBezTo>
                        <a:cubicBezTo>
                          <a:pt x="1182" y="2527"/>
                          <a:pt x="1178" y="2530"/>
                          <a:pt x="1178" y="2533"/>
                        </a:cubicBezTo>
                        <a:cubicBezTo>
                          <a:pt x="1141" y="2318"/>
                          <a:pt x="1107" y="2100"/>
                          <a:pt x="1063" y="1884"/>
                        </a:cubicBezTo>
                        <a:cubicBezTo>
                          <a:pt x="1008" y="1598"/>
                          <a:pt x="949" y="1314"/>
                          <a:pt x="881" y="1032"/>
                        </a:cubicBezTo>
                        <a:lnTo>
                          <a:pt x="881" y="1032"/>
                        </a:lnTo>
                        <a:cubicBezTo>
                          <a:pt x="899" y="1322"/>
                          <a:pt x="929" y="1612"/>
                          <a:pt x="963" y="1902"/>
                        </a:cubicBezTo>
                        <a:cubicBezTo>
                          <a:pt x="994" y="2182"/>
                          <a:pt x="1035" y="2465"/>
                          <a:pt x="1076" y="2745"/>
                        </a:cubicBezTo>
                        <a:cubicBezTo>
                          <a:pt x="970" y="2967"/>
                          <a:pt x="864" y="3192"/>
                          <a:pt x="759" y="3417"/>
                        </a:cubicBezTo>
                        <a:cubicBezTo>
                          <a:pt x="598" y="2970"/>
                          <a:pt x="428" y="2527"/>
                          <a:pt x="223" y="2093"/>
                        </a:cubicBezTo>
                        <a:lnTo>
                          <a:pt x="223" y="2093"/>
                        </a:lnTo>
                        <a:cubicBezTo>
                          <a:pt x="346" y="2601"/>
                          <a:pt x="506" y="3096"/>
                          <a:pt x="677" y="3592"/>
                        </a:cubicBezTo>
                        <a:cubicBezTo>
                          <a:pt x="642" y="3666"/>
                          <a:pt x="609" y="3738"/>
                          <a:pt x="574" y="3813"/>
                        </a:cubicBezTo>
                        <a:lnTo>
                          <a:pt x="281" y="4465"/>
                        </a:lnTo>
                        <a:cubicBezTo>
                          <a:pt x="188" y="4684"/>
                          <a:pt x="89" y="4903"/>
                          <a:pt x="1" y="5121"/>
                        </a:cubicBezTo>
                        <a:cubicBezTo>
                          <a:pt x="120" y="4916"/>
                          <a:pt x="229" y="4704"/>
                          <a:pt x="342" y="4493"/>
                        </a:cubicBezTo>
                        <a:lnTo>
                          <a:pt x="670" y="3858"/>
                        </a:lnTo>
                        <a:cubicBezTo>
                          <a:pt x="707" y="3786"/>
                          <a:pt x="745" y="3711"/>
                          <a:pt x="779" y="3639"/>
                        </a:cubicBezTo>
                        <a:cubicBezTo>
                          <a:pt x="1028" y="3516"/>
                          <a:pt x="1277" y="3390"/>
                          <a:pt x="1520" y="3260"/>
                        </a:cubicBezTo>
                        <a:cubicBezTo>
                          <a:pt x="1643" y="3195"/>
                          <a:pt x="1765" y="3127"/>
                          <a:pt x="1885" y="3059"/>
                        </a:cubicBezTo>
                        <a:cubicBezTo>
                          <a:pt x="2005" y="2987"/>
                          <a:pt x="2124" y="2922"/>
                          <a:pt x="2240" y="2847"/>
                        </a:cubicBezTo>
                        <a:lnTo>
                          <a:pt x="2240" y="2847"/>
                        </a:lnTo>
                        <a:cubicBezTo>
                          <a:pt x="2107" y="2895"/>
                          <a:pt x="1981" y="2950"/>
                          <a:pt x="1847" y="3001"/>
                        </a:cubicBezTo>
                        <a:cubicBezTo>
                          <a:pt x="1721" y="3055"/>
                          <a:pt x="1592" y="3110"/>
                          <a:pt x="1465" y="3168"/>
                        </a:cubicBezTo>
                        <a:cubicBezTo>
                          <a:pt x="1267" y="3253"/>
                          <a:pt x="1076" y="3346"/>
                          <a:pt x="881" y="3438"/>
                        </a:cubicBezTo>
                        <a:cubicBezTo>
                          <a:pt x="987" y="3226"/>
                          <a:pt x="1096" y="3011"/>
                          <a:pt x="1203" y="2796"/>
                        </a:cubicBezTo>
                        <a:lnTo>
                          <a:pt x="1912" y="2089"/>
                        </a:lnTo>
                        <a:cubicBezTo>
                          <a:pt x="2028" y="1970"/>
                          <a:pt x="2148" y="1851"/>
                          <a:pt x="2271" y="1735"/>
                        </a:cubicBezTo>
                        <a:cubicBezTo>
                          <a:pt x="2329" y="1676"/>
                          <a:pt x="2391" y="1615"/>
                          <a:pt x="2452" y="1557"/>
                        </a:cubicBezTo>
                        <a:cubicBezTo>
                          <a:pt x="2482" y="1530"/>
                          <a:pt x="2513" y="1499"/>
                          <a:pt x="2544" y="1475"/>
                        </a:cubicBezTo>
                        <a:cubicBezTo>
                          <a:pt x="2577" y="1449"/>
                          <a:pt x="2603" y="1416"/>
                          <a:pt x="2644" y="1408"/>
                        </a:cubicBezTo>
                        <a:lnTo>
                          <a:pt x="2644" y="1408"/>
                        </a:lnTo>
                        <a:cubicBezTo>
                          <a:pt x="2561" y="1423"/>
                          <a:pt x="2495" y="1483"/>
                          <a:pt x="2424" y="1526"/>
                        </a:cubicBezTo>
                        <a:cubicBezTo>
                          <a:pt x="2356" y="1577"/>
                          <a:pt x="2288" y="1629"/>
                          <a:pt x="2223" y="1680"/>
                        </a:cubicBezTo>
                        <a:cubicBezTo>
                          <a:pt x="2093" y="1789"/>
                          <a:pt x="1964" y="1898"/>
                          <a:pt x="1838" y="2011"/>
                        </a:cubicBezTo>
                        <a:cubicBezTo>
                          <a:pt x="1680" y="2151"/>
                          <a:pt x="1526" y="2291"/>
                          <a:pt x="1376" y="2437"/>
                        </a:cubicBezTo>
                        <a:cubicBezTo>
                          <a:pt x="1561" y="2056"/>
                          <a:pt x="1742" y="1676"/>
                          <a:pt x="1919" y="1290"/>
                        </a:cubicBezTo>
                        <a:lnTo>
                          <a:pt x="2223" y="646"/>
                        </a:lnTo>
                        <a:cubicBezTo>
                          <a:pt x="2322" y="430"/>
                          <a:pt x="2414" y="208"/>
                          <a:pt x="2530" y="0"/>
                        </a:cubicBezTo>
                        <a:close/>
                      </a:path>
                    </a:pathLst>
                  </a:custGeom>
                  <a:solidFill>
                    <a:srgbClr val="8C524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1856;p39">
                    <a:extLst>
                      <a:ext uri="{FF2B5EF4-FFF2-40B4-BE49-F238E27FC236}">
                        <a16:creationId xmlns:a16="http://schemas.microsoft.com/office/drawing/2014/main" id="{1242E827-747D-49CB-80A4-7F8DC9AD2151}"/>
                      </a:ext>
                    </a:extLst>
                  </p:cNvPr>
                  <p:cNvSpPr/>
                  <p:nvPr/>
                </p:nvSpPr>
                <p:spPr>
                  <a:xfrm>
                    <a:off x="1919727" y="1439882"/>
                    <a:ext cx="837867" cy="60431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01" h="5338" extrusionOk="0">
                        <a:moveTo>
                          <a:pt x="6147" y="0"/>
                        </a:moveTo>
                        <a:cubicBezTo>
                          <a:pt x="6107" y="0"/>
                          <a:pt x="6061" y="5"/>
                          <a:pt x="6009" y="15"/>
                        </a:cubicBezTo>
                        <a:cubicBezTo>
                          <a:pt x="4339" y="336"/>
                          <a:pt x="62" y="5207"/>
                          <a:pt x="0" y="5235"/>
                        </a:cubicBezTo>
                        <a:lnTo>
                          <a:pt x="131" y="5337"/>
                        </a:lnTo>
                        <a:cubicBezTo>
                          <a:pt x="3150" y="4662"/>
                          <a:pt x="7400" y="0"/>
                          <a:pt x="6147" y="0"/>
                        </a:cubicBezTo>
                        <a:close/>
                      </a:path>
                    </a:pathLst>
                  </a:custGeom>
                  <a:solidFill>
                    <a:srgbClr val="60524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1857;p39">
                    <a:extLst>
                      <a:ext uri="{FF2B5EF4-FFF2-40B4-BE49-F238E27FC236}">
                        <a16:creationId xmlns:a16="http://schemas.microsoft.com/office/drawing/2014/main" id="{9BA0FD3B-8CDB-4AE5-92F0-8041A091F2FC}"/>
                      </a:ext>
                    </a:extLst>
                  </p:cNvPr>
                  <p:cNvSpPr/>
                  <p:nvPr/>
                </p:nvSpPr>
                <p:spPr>
                  <a:xfrm>
                    <a:off x="1980860" y="1462411"/>
                    <a:ext cx="629900" cy="54771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64" h="4838" extrusionOk="0">
                        <a:moveTo>
                          <a:pt x="5564" y="0"/>
                        </a:moveTo>
                        <a:lnTo>
                          <a:pt x="5564" y="0"/>
                        </a:lnTo>
                        <a:cubicBezTo>
                          <a:pt x="5325" y="191"/>
                          <a:pt x="5086" y="386"/>
                          <a:pt x="4847" y="580"/>
                        </a:cubicBezTo>
                        <a:lnTo>
                          <a:pt x="4270" y="1062"/>
                        </a:lnTo>
                        <a:cubicBezTo>
                          <a:pt x="4277" y="993"/>
                          <a:pt x="4277" y="925"/>
                          <a:pt x="4277" y="857"/>
                        </a:cubicBezTo>
                        <a:cubicBezTo>
                          <a:pt x="4277" y="765"/>
                          <a:pt x="4274" y="670"/>
                          <a:pt x="4256" y="574"/>
                        </a:cubicBezTo>
                        <a:cubicBezTo>
                          <a:pt x="4223" y="662"/>
                          <a:pt x="4199" y="755"/>
                          <a:pt x="4182" y="850"/>
                        </a:cubicBezTo>
                        <a:cubicBezTo>
                          <a:pt x="4161" y="943"/>
                          <a:pt x="4151" y="1034"/>
                          <a:pt x="4141" y="1127"/>
                        </a:cubicBezTo>
                        <a:lnTo>
                          <a:pt x="4133" y="1178"/>
                        </a:lnTo>
                        <a:cubicBezTo>
                          <a:pt x="3912" y="1366"/>
                          <a:pt x="3690" y="1554"/>
                          <a:pt x="3468" y="1745"/>
                        </a:cubicBezTo>
                        <a:cubicBezTo>
                          <a:pt x="3462" y="1707"/>
                          <a:pt x="3458" y="1669"/>
                          <a:pt x="3451" y="1632"/>
                        </a:cubicBezTo>
                        <a:cubicBezTo>
                          <a:pt x="3434" y="1546"/>
                          <a:pt x="3413" y="1458"/>
                          <a:pt x="3380" y="1373"/>
                        </a:cubicBezTo>
                        <a:cubicBezTo>
                          <a:pt x="3359" y="1464"/>
                          <a:pt x="3349" y="1554"/>
                          <a:pt x="3349" y="1642"/>
                        </a:cubicBezTo>
                        <a:cubicBezTo>
                          <a:pt x="3345" y="1710"/>
                          <a:pt x="3349" y="1776"/>
                          <a:pt x="3352" y="1844"/>
                        </a:cubicBezTo>
                        <a:cubicBezTo>
                          <a:pt x="3147" y="2017"/>
                          <a:pt x="2946" y="2195"/>
                          <a:pt x="2741" y="2370"/>
                        </a:cubicBezTo>
                        <a:cubicBezTo>
                          <a:pt x="2707" y="2400"/>
                          <a:pt x="2673" y="2431"/>
                          <a:pt x="2638" y="2458"/>
                        </a:cubicBezTo>
                        <a:cubicBezTo>
                          <a:pt x="2618" y="2353"/>
                          <a:pt x="2591" y="2243"/>
                          <a:pt x="2547" y="2137"/>
                        </a:cubicBezTo>
                        <a:cubicBezTo>
                          <a:pt x="2523" y="2277"/>
                          <a:pt x="2523" y="2417"/>
                          <a:pt x="2529" y="2554"/>
                        </a:cubicBezTo>
                        <a:cubicBezTo>
                          <a:pt x="2277" y="2779"/>
                          <a:pt x="2021" y="3001"/>
                          <a:pt x="1768" y="3226"/>
                        </a:cubicBezTo>
                        <a:cubicBezTo>
                          <a:pt x="1762" y="3090"/>
                          <a:pt x="1744" y="2950"/>
                          <a:pt x="1707" y="2813"/>
                        </a:cubicBezTo>
                        <a:cubicBezTo>
                          <a:pt x="1659" y="2987"/>
                          <a:pt x="1649" y="3161"/>
                          <a:pt x="1645" y="3336"/>
                        </a:cubicBezTo>
                        <a:cubicBezTo>
                          <a:pt x="1549" y="3421"/>
                          <a:pt x="1454" y="3506"/>
                          <a:pt x="1359" y="3591"/>
                        </a:cubicBezTo>
                        <a:cubicBezTo>
                          <a:pt x="1229" y="3708"/>
                          <a:pt x="1102" y="3824"/>
                          <a:pt x="973" y="3939"/>
                        </a:cubicBezTo>
                        <a:cubicBezTo>
                          <a:pt x="966" y="3871"/>
                          <a:pt x="952" y="3803"/>
                          <a:pt x="932" y="3738"/>
                        </a:cubicBezTo>
                        <a:cubicBezTo>
                          <a:pt x="894" y="3834"/>
                          <a:pt x="877" y="3933"/>
                          <a:pt x="867" y="4032"/>
                        </a:cubicBezTo>
                        <a:lnTo>
                          <a:pt x="867" y="4035"/>
                        </a:lnTo>
                        <a:cubicBezTo>
                          <a:pt x="577" y="4298"/>
                          <a:pt x="283" y="4565"/>
                          <a:pt x="0" y="4837"/>
                        </a:cubicBezTo>
                        <a:lnTo>
                          <a:pt x="713" y="4257"/>
                        </a:lnTo>
                        <a:lnTo>
                          <a:pt x="915" y="4090"/>
                        </a:lnTo>
                        <a:lnTo>
                          <a:pt x="922" y="4090"/>
                        </a:lnTo>
                        <a:cubicBezTo>
                          <a:pt x="985" y="4097"/>
                          <a:pt x="1048" y="4100"/>
                          <a:pt x="1110" y="4100"/>
                        </a:cubicBezTo>
                        <a:cubicBezTo>
                          <a:pt x="1144" y="4100"/>
                          <a:pt x="1178" y="4099"/>
                          <a:pt x="1212" y="4097"/>
                        </a:cubicBezTo>
                        <a:cubicBezTo>
                          <a:pt x="1307" y="4090"/>
                          <a:pt x="1406" y="4080"/>
                          <a:pt x="1502" y="4049"/>
                        </a:cubicBezTo>
                        <a:cubicBezTo>
                          <a:pt x="1406" y="4012"/>
                          <a:pt x="1311" y="3994"/>
                          <a:pt x="1215" y="3984"/>
                        </a:cubicBezTo>
                        <a:cubicBezTo>
                          <a:pt x="1160" y="3977"/>
                          <a:pt x="1106" y="3974"/>
                          <a:pt x="1055" y="3974"/>
                        </a:cubicBezTo>
                        <a:lnTo>
                          <a:pt x="1423" y="3663"/>
                        </a:lnTo>
                        <a:cubicBezTo>
                          <a:pt x="1519" y="3581"/>
                          <a:pt x="1618" y="3499"/>
                          <a:pt x="1713" y="3414"/>
                        </a:cubicBezTo>
                        <a:cubicBezTo>
                          <a:pt x="1806" y="3424"/>
                          <a:pt x="1898" y="3427"/>
                          <a:pt x="1990" y="3427"/>
                        </a:cubicBezTo>
                        <a:cubicBezTo>
                          <a:pt x="2085" y="3427"/>
                          <a:pt x="2184" y="3424"/>
                          <a:pt x="2280" y="3404"/>
                        </a:cubicBezTo>
                        <a:cubicBezTo>
                          <a:pt x="2188" y="3369"/>
                          <a:pt x="2096" y="3345"/>
                          <a:pt x="2000" y="3328"/>
                        </a:cubicBezTo>
                        <a:cubicBezTo>
                          <a:pt x="1949" y="3318"/>
                          <a:pt x="1898" y="3308"/>
                          <a:pt x="1847" y="3301"/>
                        </a:cubicBezTo>
                        <a:cubicBezTo>
                          <a:pt x="2102" y="3082"/>
                          <a:pt x="2359" y="2865"/>
                          <a:pt x="2611" y="2646"/>
                        </a:cubicBezTo>
                        <a:cubicBezTo>
                          <a:pt x="2704" y="2663"/>
                          <a:pt x="2796" y="2677"/>
                          <a:pt x="2888" y="2687"/>
                        </a:cubicBezTo>
                        <a:cubicBezTo>
                          <a:pt x="2940" y="2690"/>
                          <a:pt x="2993" y="2693"/>
                          <a:pt x="3045" y="2693"/>
                        </a:cubicBezTo>
                        <a:cubicBezTo>
                          <a:pt x="3096" y="2693"/>
                          <a:pt x="3147" y="2690"/>
                          <a:pt x="3199" y="2683"/>
                        </a:cubicBezTo>
                        <a:cubicBezTo>
                          <a:pt x="3103" y="2636"/>
                          <a:pt x="3004" y="2608"/>
                          <a:pt x="2905" y="2578"/>
                        </a:cubicBezTo>
                        <a:cubicBezTo>
                          <a:pt x="2850" y="2564"/>
                          <a:pt x="2792" y="2554"/>
                          <a:pt x="2734" y="2540"/>
                        </a:cubicBezTo>
                        <a:cubicBezTo>
                          <a:pt x="2765" y="2516"/>
                          <a:pt x="2792" y="2493"/>
                          <a:pt x="2823" y="2465"/>
                        </a:cubicBezTo>
                        <a:cubicBezTo>
                          <a:pt x="3014" y="2298"/>
                          <a:pt x="3205" y="2130"/>
                          <a:pt x="3396" y="1960"/>
                        </a:cubicBezTo>
                        <a:lnTo>
                          <a:pt x="3403" y="1963"/>
                        </a:lnTo>
                        <a:cubicBezTo>
                          <a:pt x="3522" y="1987"/>
                          <a:pt x="3640" y="2005"/>
                          <a:pt x="3764" y="2005"/>
                        </a:cubicBezTo>
                        <a:cubicBezTo>
                          <a:pt x="3797" y="2005"/>
                          <a:pt x="3830" y="2004"/>
                          <a:pt x="3864" y="2001"/>
                        </a:cubicBezTo>
                        <a:cubicBezTo>
                          <a:pt x="3752" y="1935"/>
                          <a:pt x="3632" y="1895"/>
                          <a:pt x="3512" y="1861"/>
                        </a:cubicBezTo>
                        <a:cubicBezTo>
                          <a:pt x="3744" y="1656"/>
                          <a:pt x="3977" y="1451"/>
                          <a:pt x="4206" y="1246"/>
                        </a:cubicBezTo>
                        <a:lnTo>
                          <a:pt x="4250" y="1206"/>
                        </a:lnTo>
                        <a:cubicBezTo>
                          <a:pt x="4332" y="1223"/>
                          <a:pt x="4414" y="1233"/>
                          <a:pt x="4496" y="1243"/>
                        </a:cubicBezTo>
                        <a:cubicBezTo>
                          <a:pt x="4562" y="1250"/>
                          <a:pt x="4629" y="1253"/>
                          <a:pt x="4697" y="1253"/>
                        </a:cubicBezTo>
                        <a:cubicBezTo>
                          <a:pt x="4734" y="1253"/>
                          <a:pt x="4772" y="1252"/>
                          <a:pt x="4809" y="1250"/>
                        </a:cubicBezTo>
                        <a:cubicBezTo>
                          <a:pt x="4714" y="1202"/>
                          <a:pt x="4615" y="1168"/>
                          <a:pt x="4516" y="1141"/>
                        </a:cubicBezTo>
                        <a:cubicBezTo>
                          <a:pt x="4465" y="1127"/>
                          <a:pt x="4414" y="1113"/>
                          <a:pt x="4366" y="1103"/>
                        </a:cubicBezTo>
                        <a:lnTo>
                          <a:pt x="4888" y="629"/>
                        </a:lnTo>
                        <a:cubicBezTo>
                          <a:pt x="5113" y="417"/>
                          <a:pt x="5342" y="212"/>
                          <a:pt x="5564" y="0"/>
                        </a:cubicBezTo>
                        <a:close/>
                      </a:path>
                    </a:pathLst>
                  </a:custGeom>
                  <a:solidFill>
                    <a:srgbClr val="0F9398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1858;p39">
                    <a:extLst>
                      <a:ext uri="{FF2B5EF4-FFF2-40B4-BE49-F238E27FC236}">
                        <a16:creationId xmlns:a16="http://schemas.microsoft.com/office/drawing/2014/main" id="{B4CB588C-9BE0-4C28-8124-86ECF741225F}"/>
                      </a:ext>
                    </a:extLst>
                  </p:cNvPr>
                  <p:cNvSpPr/>
                  <p:nvPr/>
                </p:nvSpPr>
                <p:spPr>
                  <a:xfrm>
                    <a:off x="1753081" y="1783928"/>
                    <a:ext cx="261402" cy="1720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9" h="1520" extrusionOk="0">
                        <a:moveTo>
                          <a:pt x="1118" y="1"/>
                        </a:moveTo>
                        <a:cubicBezTo>
                          <a:pt x="124" y="1"/>
                          <a:pt x="1" y="836"/>
                          <a:pt x="1" y="1271"/>
                        </a:cubicBezTo>
                        <a:cubicBezTo>
                          <a:pt x="5" y="1407"/>
                          <a:pt x="114" y="1520"/>
                          <a:pt x="254" y="1520"/>
                        </a:cubicBezTo>
                        <a:lnTo>
                          <a:pt x="1056" y="1520"/>
                        </a:lnTo>
                        <a:cubicBezTo>
                          <a:pt x="1201" y="1513"/>
                          <a:pt x="1381" y="1510"/>
                          <a:pt x="1559" y="1510"/>
                        </a:cubicBezTo>
                        <a:cubicBezTo>
                          <a:pt x="1736" y="1510"/>
                          <a:pt x="1911" y="1513"/>
                          <a:pt x="2046" y="1516"/>
                        </a:cubicBezTo>
                        <a:cubicBezTo>
                          <a:pt x="2189" y="1516"/>
                          <a:pt x="2309" y="1397"/>
                          <a:pt x="2302" y="1250"/>
                        </a:cubicBezTo>
                        <a:cubicBezTo>
                          <a:pt x="2274" y="813"/>
                          <a:pt x="2097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rgbClr val="F4783C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1859;p39">
                    <a:extLst>
                      <a:ext uri="{FF2B5EF4-FFF2-40B4-BE49-F238E27FC236}">
                        <a16:creationId xmlns:a16="http://schemas.microsoft.com/office/drawing/2014/main" id="{7F2455EA-D8CA-4181-A211-A58E2ADC6CD0}"/>
                      </a:ext>
                    </a:extLst>
                  </p:cNvPr>
                  <p:cNvSpPr/>
                  <p:nvPr/>
                </p:nvSpPr>
                <p:spPr>
                  <a:xfrm>
                    <a:off x="1829838" y="1954762"/>
                    <a:ext cx="111172" cy="86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82" h="762" extrusionOk="0">
                        <a:moveTo>
                          <a:pt x="846" y="0"/>
                        </a:moveTo>
                        <a:lnTo>
                          <a:pt x="142" y="11"/>
                        </a:lnTo>
                        <a:cubicBezTo>
                          <a:pt x="142" y="11"/>
                          <a:pt x="1" y="761"/>
                          <a:pt x="480" y="761"/>
                        </a:cubicBezTo>
                        <a:cubicBezTo>
                          <a:pt x="484" y="761"/>
                          <a:pt x="487" y="761"/>
                          <a:pt x="490" y="761"/>
                        </a:cubicBezTo>
                        <a:cubicBezTo>
                          <a:pt x="982" y="748"/>
                          <a:pt x="846" y="0"/>
                          <a:pt x="846" y="0"/>
                        </a:cubicBezTo>
                        <a:close/>
                      </a:path>
                    </a:pathLst>
                  </a:custGeom>
                  <a:solidFill>
                    <a:srgbClr val="DBD4C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1860;p39">
                    <a:extLst>
                      <a:ext uri="{FF2B5EF4-FFF2-40B4-BE49-F238E27FC236}">
                        <a16:creationId xmlns:a16="http://schemas.microsoft.com/office/drawing/2014/main" id="{B4358B54-03A1-4411-B768-F916611468BF}"/>
                      </a:ext>
                    </a:extLst>
                  </p:cNvPr>
                  <p:cNvSpPr/>
                  <p:nvPr/>
                </p:nvSpPr>
                <p:spPr>
                  <a:xfrm>
                    <a:off x="1846706" y="1875515"/>
                    <a:ext cx="39171" cy="391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" h="346" extrusionOk="0">
                        <a:moveTo>
                          <a:pt x="171" y="0"/>
                        </a:moveTo>
                        <a:cubicBezTo>
                          <a:pt x="79" y="0"/>
                          <a:pt x="1" y="79"/>
                          <a:pt x="1" y="175"/>
                        </a:cubicBezTo>
                        <a:cubicBezTo>
                          <a:pt x="1" y="267"/>
                          <a:pt x="79" y="345"/>
                          <a:pt x="171" y="345"/>
                        </a:cubicBezTo>
                        <a:cubicBezTo>
                          <a:pt x="267" y="345"/>
                          <a:pt x="346" y="267"/>
                          <a:pt x="346" y="175"/>
                        </a:cubicBezTo>
                        <a:cubicBezTo>
                          <a:pt x="346" y="79"/>
                          <a:pt x="267" y="0"/>
                          <a:pt x="171" y="0"/>
                        </a:cubicBezTo>
                        <a:close/>
                      </a:path>
                    </a:pathLst>
                  </a:custGeom>
                  <a:solidFill>
                    <a:srgbClr val="DBD4C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1861;p39">
                    <a:extLst>
                      <a:ext uri="{FF2B5EF4-FFF2-40B4-BE49-F238E27FC236}">
                        <a16:creationId xmlns:a16="http://schemas.microsoft.com/office/drawing/2014/main" id="{3B77974B-272A-4F48-8F20-17FDBB43AD7A}"/>
                      </a:ext>
                    </a:extLst>
                  </p:cNvPr>
                  <p:cNvSpPr/>
                  <p:nvPr/>
                </p:nvSpPr>
                <p:spPr>
                  <a:xfrm>
                    <a:off x="1860970" y="1803966"/>
                    <a:ext cx="39963" cy="30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3" h="268" extrusionOk="0">
                        <a:moveTo>
                          <a:pt x="174" y="1"/>
                        </a:moveTo>
                        <a:cubicBezTo>
                          <a:pt x="79" y="1"/>
                          <a:pt x="1" y="59"/>
                          <a:pt x="1" y="134"/>
                        </a:cubicBezTo>
                        <a:cubicBezTo>
                          <a:pt x="1" y="209"/>
                          <a:pt x="79" y="267"/>
                          <a:pt x="174" y="267"/>
                        </a:cubicBezTo>
                        <a:cubicBezTo>
                          <a:pt x="274" y="267"/>
                          <a:pt x="352" y="209"/>
                          <a:pt x="352" y="134"/>
                        </a:cubicBezTo>
                        <a:cubicBezTo>
                          <a:pt x="352" y="59"/>
                          <a:pt x="274" y="1"/>
                          <a:pt x="174" y="1"/>
                        </a:cubicBezTo>
                        <a:close/>
                      </a:path>
                    </a:pathLst>
                  </a:custGeom>
                  <a:solidFill>
                    <a:srgbClr val="DBD4C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" name="Google Shape;1862;p39">
                    <a:extLst>
                      <a:ext uri="{FF2B5EF4-FFF2-40B4-BE49-F238E27FC236}">
                        <a16:creationId xmlns:a16="http://schemas.microsoft.com/office/drawing/2014/main" id="{C092C34A-AEE4-4D9F-B6DB-6B378A25D8E8}"/>
                      </a:ext>
                    </a:extLst>
                  </p:cNvPr>
                  <p:cNvSpPr/>
                  <p:nvPr/>
                </p:nvSpPr>
                <p:spPr>
                  <a:xfrm>
                    <a:off x="1944520" y="1846080"/>
                    <a:ext cx="34529" cy="322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5" h="285" extrusionOk="0">
                        <a:moveTo>
                          <a:pt x="150" y="1"/>
                        </a:moveTo>
                        <a:cubicBezTo>
                          <a:pt x="68" y="1"/>
                          <a:pt x="0" y="66"/>
                          <a:pt x="0" y="144"/>
                        </a:cubicBezTo>
                        <a:cubicBezTo>
                          <a:pt x="0" y="219"/>
                          <a:pt x="68" y="284"/>
                          <a:pt x="150" y="284"/>
                        </a:cubicBezTo>
                        <a:cubicBezTo>
                          <a:pt x="235" y="284"/>
                          <a:pt x="304" y="219"/>
                          <a:pt x="304" y="144"/>
                        </a:cubicBezTo>
                        <a:cubicBezTo>
                          <a:pt x="304" y="66"/>
                          <a:pt x="235" y="1"/>
                          <a:pt x="150" y="1"/>
                        </a:cubicBezTo>
                        <a:close/>
                      </a:path>
                    </a:pathLst>
                  </a:custGeom>
                  <a:solidFill>
                    <a:srgbClr val="DBD4CE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59" name="Google Shape;1867;p39">
                <a:extLst>
                  <a:ext uri="{FF2B5EF4-FFF2-40B4-BE49-F238E27FC236}">
                    <a16:creationId xmlns:a16="http://schemas.microsoft.com/office/drawing/2014/main" id="{65A500B8-D0E1-4726-BD3D-0520937E32E5}"/>
                  </a:ext>
                </a:extLst>
              </p:cNvPr>
              <p:cNvGrpSpPr/>
              <p:nvPr/>
            </p:nvGrpSpPr>
            <p:grpSpPr>
              <a:xfrm>
                <a:off x="6090219" y="4117194"/>
                <a:ext cx="932877" cy="642299"/>
                <a:chOff x="6090219" y="4117194"/>
                <a:chExt cx="932877" cy="642299"/>
              </a:xfrm>
            </p:grpSpPr>
            <p:sp>
              <p:nvSpPr>
                <p:cNvPr id="460" name="Google Shape;1883;p39">
                  <a:extLst>
                    <a:ext uri="{FF2B5EF4-FFF2-40B4-BE49-F238E27FC236}">
                      <a16:creationId xmlns:a16="http://schemas.microsoft.com/office/drawing/2014/main" id="{ED313614-65EF-4190-9BB8-DA29B8BDF18E}"/>
                    </a:ext>
                  </a:extLst>
                </p:cNvPr>
                <p:cNvSpPr/>
                <p:nvPr/>
              </p:nvSpPr>
              <p:spPr>
                <a:xfrm>
                  <a:off x="6470014" y="4215928"/>
                  <a:ext cx="361179" cy="543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36" h="9084" extrusionOk="0">
                      <a:moveTo>
                        <a:pt x="1164" y="0"/>
                      </a:moveTo>
                      <a:cubicBezTo>
                        <a:pt x="942" y="89"/>
                        <a:pt x="772" y="345"/>
                        <a:pt x="655" y="607"/>
                      </a:cubicBezTo>
                      <a:cubicBezTo>
                        <a:pt x="474" y="1021"/>
                        <a:pt x="379" y="1512"/>
                        <a:pt x="454" y="1973"/>
                      </a:cubicBezTo>
                      <a:cubicBezTo>
                        <a:pt x="277" y="2164"/>
                        <a:pt x="161" y="2386"/>
                        <a:pt x="123" y="2632"/>
                      </a:cubicBezTo>
                      <a:cubicBezTo>
                        <a:pt x="0" y="3479"/>
                        <a:pt x="867" y="4328"/>
                        <a:pt x="2144" y="4700"/>
                      </a:cubicBezTo>
                      <a:cubicBezTo>
                        <a:pt x="2137" y="4700"/>
                        <a:pt x="2133" y="4703"/>
                        <a:pt x="2133" y="4703"/>
                      </a:cubicBezTo>
                      <a:cubicBezTo>
                        <a:pt x="2133" y="4703"/>
                        <a:pt x="1539" y="5609"/>
                        <a:pt x="1424" y="6813"/>
                      </a:cubicBezTo>
                      <a:cubicBezTo>
                        <a:pt x="1331" y="7732"/>
                        <a:pt x="1301" y="9083"/>
                        <a:pt x="1301" y="9083"/>
                      </a:cubicBezTo>
                      <a:lnTo>
                        <a:pt x="4830" y="9083"/>
                      </a:lnTo>
                      <a:cubicBezTo>
                        <a:pt x="4830" y="9083"/>
                        <a:pt x="5615" y="8398"/>
                        <a:pt x="3909" y="4898"/>
                      </a:cubicBezTo>
                      <a:cubicBezTo>
                        <a:pt x="3902" y="4892"/>
                        <a:pt x="3915" y="4881"/>
                        <a:pt x="3919" y="4871"/>
                      </a:cubicBezTo>
                      <a:cubicBezTo>
                        <a:pt x="5032" y="4765"/>
                        <a:pt x="5885" y="4237"/>
                        <a:pt x="5995" y="3485"/>
                      </a:cubicBezTo>
                      <a:cubicBezTo>
                        <a:pt x="6036" y="3192"/>
                        <a:pt x="5960" y="2895"/>
                        <a:pt x="5786" y="2618"/>
                      </a:cubicBezTo>
                      <a:cubicBezTo>
                        <a:pt x="5913" y="2178"/>
                        <a:pt x="5892" y="1689"/>
                        <a:pt x="5786" y="1267"/>
                      </a:cubicBezTo>
                      <a:cubicBezTo>
                        <a:pt x="5718" y="990"/>
                        <a:pt x="5598" y="717"/>
                        <a:pt x="5407" y="597"/>
                      </a:cubicBezTo>
                      <a:cubicBezTo>
                        <a:pt x="4953" y="676"/>
                        <a:pt x="4499" y="996"/>
                        <a:pt x="4172" y="1481"/>
                      </a:cubicBezTo>
                      <a:cubicBezTo>
                        <a:pt x="3905" y="1390"/>
                        <a:pt x="3619" y="1321"/>
                        <a:pt x="3318" y="1276"/>
                      </a:cubicBezTo>
                      <a:cubicBezTo>
                        <a:pt x="3081" y="1242"/>
                        <a:pt x="2848" y="1226"/>
                        <a:pt x="2622" y="1226"/>
                      </a:cubicBezTo>
                      <a:cubicBezTo>
                        <a:pt x="2561" y="1226"/>
                        <a:pt x="2501" y="1227"/>
                        <a:pt x="2441" y="1229"/>
                      </a:cubicBezTo>
                      <a:cubicBezTo>
                        <a:pt x="2174" y="611"/>
                        <a:pt x="1693" y="157"/>
                        <a:pt x="1164" y="0"/>
                      </a:cubicBezTo>
                      <a:close/>
                    </a:path>
                  </a:pathLst>
                </a:custGeom>
                <a:solidFill>
                  <a:srgbClr val="F4783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1" name="Google Shape;1884;p39">
                  <a:extLst>
                    <a:ext uri="{FF2B5EF4-FFF2-40B4-BE49-F238E27FC236}">
                      <a16:creationId xmlns:a16="http://schemas.microsoft.com/office/drawing/2014/main" id="{B3718641-F3FF-4B72-9AAC-DA862D744E63}"/>
                    </a:ext>
                  </a:extLst>
                </p:cNvPr>
                <p:cNvSpPr/>
                <p:nvPr/>
              </p:nvSpPr>
              <p:spPr>
                <a:xfrm>
                  <a:off x="6514115" y="4245488"/>
                  <a:ext cx="76891" cy="760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" h="1271" extrusionOk="0">
                      <a:moveTo>
                        <a:pt x="462" y="1"/>
                      </a:moveTo>
                      <a:cubicBezTo>
                        <a:pt x="372" y="80"/>
                        <a:pt x="281" y="216"/>
                        <a:pt x="202" y="393"/>
                      </a:cubicBezTo>
                      <a:cubicBezTo>
                        <a:pt x="76" y="683"/>
                        <a:pt x="7" y="987"/>
                        <a:pt x="0" y="1271"/>
                      </a:cubicBezTo>
                      <a:lnTo>
                        <a:pt x="1284" y="748"/>
                      </a:lnTo>
                      <a:cubicBezTo>
                        <a:pt x="1076" y="400"/>
                        <a:pt x="782" y="134"/>
                        <a:pt x="462" y="1"/>
                      </a:cubicBezTo>
                      <a:close/>
                    </a:path>
                  </a:pathLst>
                </a:custGeom>
                <a:solidFill>
                  <a:srgbClr val="E88F5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2" name="Google Shape;1885;p39">
                  <a:extLst>
                    <a:ext uri="{FF2B5EF4-FFF2-40B4-BE49-F238E27FC236}">
                      <a16:creationId xmlns:a16="http://schemas.microsoft.com/office/drawing/2014/main" id="{D37BB591-6ED5-47A1-A120-DDA1ADA6B1AD}"/>
                    </a:ext>
                  </a:extLst>
                </p:cNvPr>
                <p:cNvSpPr/>
                <p:nvPr/>
              </p:nvSpPr>
              <p:spPr>
                <a:xfrm>
                  <a:off x="6738389" y="4281271"/>
                  <a:ext cx="65642" cy="77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7" h="1291" extrusionOk="0">
                      <a:moveTo>
                        <a:pt x="834" y="0"/>
                      </a:moveTo>
                      <a:cubicBezTo>
                        <a:pt x="533" y="96"/>
                        <a:pt x="236" y="321"/>
                        <a:pt x="0" y="635"/>
                      </a:cubicBezTo>
                      <a:lnTo>
                        <a:pt x="1062" y="1290"/>
                      </a:lnTo>
                      <a:cubicBezTo>
                        <a:pt x="1097" y="1010"/>
                        <a:pt x="1076" y="703"/>
                        <a:pt x="1001" y="403"/>
                      </a:cubicBezTo>
                      <a:cubicBezTo>
                        <a:pt x="953" y="208"/>
                        <a:pt x="892" y="79"/>
                        <a:pt x="834" y="0"/>
                      </a:cubicBezTo>
                      <a:close/>
                    </a:path>
                  </a:pathLst>
                </a:custGeom>
                <a:solidFill>
                  <a:srgbClr val="E88F5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1886;p39">
                  <a:extLst>
                    <a:ext uri="{FF2B5EF4-FFF2-40B4-BE49-F238E27FC236}">
                      <a16:creationId xmlns:a16="http://schemas.microsoft.com/office/drawing/2014/main" id="{41C6DE3F-DD4A-4587-B619-6F2485F37944}"/>
                    </a:ext>
                  </a:extLst>
                </p:cNvPr>
                <p:cNvSpPr/>
                <p:nvPr/>
              </p:nvSpPr>
              <p:spPr>
                <a:xfrm>
                  <a:off x="6641152" y="4407470"/>
                  <a:ext cx="49486" cy="244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7" h="408" extrusionOk="0">
                      <a:moveTo>
                        <a:pt x="279" y="1"/>
                      </a:moveTo>
                      <a:cubicBezTo>
                        <a:pt x="223" y="1"/>
                        <a:pt x="169" y="4"/>
                        <a:pt x="120" y="11"/>
                      </a:cubicBezTo>
                      <a:cubicBezTo>
                        <a:pt x="42" y="21"/>
                        <a:pt x="1" y="100"/>
                        <a:pt x="59" y="151"/>
                      </a:cubicBezTo>
                      <a:lnTo>
                        <a:pt x="342" y="390"/>
                      </a:lnTo>
                      <a:cubicBezTo>
                        <a:pt x="357" y="401"/>
                        <a:pt x="375" y="408"/>
                        <a:pt x="393" y="408"/>
                      </a:cubicBezTo>
                      <a:cubicBezTo>
                        <a:pt x="407" y="408"/>
                        <a:pt x="421" y="404"/>
                        <a:pt x="434" y="396"/>
                      </a:cubicBezTo>
                      <a:lnTo>
                        <a:pt x="759" y="223"/>
                      </a:lnTo>
                      <a:cubicBezTo>
                        <a:pt x="827" y="185"/>
                        <a:pt x="803" y="100"/>
                        <a:pt x="728" y="73"/>
                      </a:cubicBezTo>
                      <a:cubicBezTo>
                        <a:pt x="607" y="28"/>
                        <a:pt x="435" y="1"/>
                        <a:pt x="279" y="1"/>
                      </a:cubicBezTo>
                      <a:close/>
                    </a:path>
                  </a:pathLst>
                </a:custGeom>
                <a:solidFill>
                  <a:srgbClr val="7C1E1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4" name="Google Shape;1887;p39">
                  <a:extLst>
                    <a:ext uri="{FF2B5EF4-FFF2-40B4-BE49-F238E27FC236}">
                      <a16:creationId xmlns:a16="http://schemas.microsoft.com/office/drawing/2014/main" id="{BB7D417B-5A6F-4D2E-95C3-D683F7A28721}"/>
                    </a:ext>
                  </a:extLst>
                </p:cNvPr>
                <p:cNvSpPr/>
                <p:nvPr/>
              </p:nvSpPr>
              <p:spPr>
                <a:xfrm>
                  <a:off x="6512320" y="4411599"/>
                  <a:ext cx="61094" cy="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1" h="28" extrusionOk="0">
                      <a:moveTo>
                        <a:pt x="510" y="1"/>
                      </a:moveTo>
                      <a:cubicBezTo>
                        <a:pt x="342" y="1"/>
                        <a:pt x="174" y="5"/>
                        <a:pt x="7" y="14"/>
                      </a:cubicBezTo>
                      <a:cubicBezTo>
                        <a:pt x="0" y="17"/>
                        <a:pt x="0" y="28"/>
                        <a:pt x="7" y="28"/>
                      </a:cubicBezTo>
                      <a:cubicBezTo>
                        <a:pt x="181" y="17"/>
                        <a:pt x="357" y="12"/>
                        <a:pt x="532" y="12"/>
                      </a:cubicBezTo>
                      <a:cubicBezTo>
                        <a:pt x="693" y="12"/>
                        <a:pt x="854" y="16"/>
                        <a:pt x="1013" y="24"/>
                      </a:cubicBezTo>
                      <a:cubicBezTo>
                        <a:pt x="1020" y="24"/>
                        <a:pt x="1020" y="14"/>
                        <a:pt x="1013" y="14"/>
                      </a:cubicBezTo>
                      <a:cubicBezTo>
                        <a:pt x="846" y="5"/>
                        <a:pt x="678" y="1"/>
                        <a:pt x="510" y="1"/>
                      </a:cubicBezTo>
                      <a:close/>
                    </a:path>
                  </a:pathLst>
                </a:custGeom>
                <a:solidFill>
                  <a:srgbClr val="7C1E1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5" name="Google Shape;1888;p39">
                  <a:extLst>
                    <a:ext uri="{FF2B5EF4-FFF2-40B4-BE49-F238E27FC236}">
                      <a16:creationId xmlns:a16="http://schemas.microsoft.com/office/drawing/2014/main" id="{368196B9-D4EE-47D3-B461-4791A7A2B857}"/>
                    </a:ext>
                  </a:extLst>
                </p:cNvPr>
                <p:cNvSpPr/>
                <p:nvPr/>
              </p:nvSpPr>
              <p:spPr>
                <a:xfrm>
                  <a:off x="6737372" y="4439484"/>
                  <a:ext cx="58461" cy="8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" h="145" extrusionOk="0">
                      <a:moveTo>
                        <a:pt x="5" y="1"/>
                      </a:moveTo>
                      <a:cubicBezTo>
                        <a:pt x="0" y="1"/>
                        <a:pt x="1" y="9"/>
                        <a:pt x="8" y="12"/>
                      </a:cubicBezTo>
                      <a:cubicBezTo>
                        <a:pt x="331" y="33"/>
                        <a:pt x="652" y="77"/>
                        <a:pt x="970" y="145"/>
                      </a:cubicBezTo>
                      <a:cubicBezTo>
                        <a:pt x="974" y="145"/>
                        <a:pt x="977" y="138"/>
                        <a:pt x="970" y="135"/>
                      </a:cubicBezTo>
                      <a:cubicBezTo>
                        <a:pt x="652" y="66"/>
                        <a:pt x="331" y="22"/>
                        <a:pt x="8" y="2"/>
                      </a:cubicBezTo>
                      <a:cubicBezTo>
                        <a:pt x="7" y="1"/>
                        <a:pt x="6" y="1"/>
                        <a:pt x="5" y="1"/>
                      </a:cubicBezTo>
                      <a:close/>
                    </a:path>
                  </a:pathLst>
                </a:custGeom>
                <a:solidFill>
                  <a:srgbClr val="7C1E1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1891;p39">
                  <a:extLst>
                    <a:ext uri="{FF2B5EF4-FFF2-40B4-BE49-F238E27FC236}">
                      <a16:creationId xmlns:a16="http://schemas.microsoft.com/office/drawing/2014/main" id="{1394B7B2-2906-43E0-B90B-5F73E4974223}"/>
                    </a:ext>
                  </a:extLst>
                </p:cNvPr>
                <p:cNvSpPr/>
                <p:nvPr/>
              </p:nvSpPr>
              <p:spPr>
                <a:xfrm>
                  <a:off x="6090219" y="4117194"/>
                  <a:ext cx="1137" cy="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15" extrusionOk="0">
                      <a:moveTo>
                        <a:pt x="8" y="1"/>
                      </a:moveTo>
                      <a:cubicBezTo>
                        <a:pt x="1" y="1"/>
                        <a:pt x="1" y="15"/>
                        <a:pt x="8" y="15"/>
                      </a:cubicBezTo>
                      <a:cubicBezTo>
                        <a:pt x="18" y="15"/>
                        <a:pt x="18" y="1"/>
                        <a:pt x="8" y="1"/>
                      </a:cubicBezTo>
                      <a:close/>
                    </a:path>
                  </a:pathLst>
                </a:custGeom>
                <a:solidFill>
                  <a:srgbClr val="7C1E1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1897;p39">
                  <a:extLst>
                    <a:ext uri="{FF2B5EF4-FFF2-40B4-BE49-F238E27FC236}">
                      <a16:creationId xmlns:a16="http://schemas.microsoft.com/office/drawing/2014/main" id="{0D184869-39B2-474B-8ADB-6895BBB4A783}"/>
                    </a:ext>
                  </a:extLst>
                </p:cNvPr>
                <p:cNvSpPr/>
                <p:nvPr/>
              </p:nvSpPr>
              <p:spPr>
                <a:xfrm>
                  <a:off x="6759033" y="4344939"/>
                  <a:ext cx="264063" cy="4145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3" h="6928" extrusionOk="0">
                      <a:moveTo>
                        <a:pt x="2541" y="1"/>
                      </a:moveTo>
                      <a:cubicBezTo>
                        <a:pt x="2394" y="1"/>
                        <a:pt x="2235" y="65"/>
                        <a:pt x="2069" y="206"/>
                      </a:cubicBezTo>
                      <a:cubicBezTo>
                        <a:pt x="1724" y="496"/>
                        <a:pt x="2291" y="1449"/>
                        <a:pt x="2520" y="3336"/>
                      </a:cubicBezTo>
                      <a:cubicBezTo>
                        <a:pt x="2806" y="5671"/>
                        <a:pt x="829" y="6549"/>
                        <a:pt x="18" y="6664"/>
                      </a:cubicBezTo>
                      <a:lnTo>
                        <a:pt x="0" y="6927"/>
                      </a:lnTo>
                      <a:cubicBezTo>
                        <a:pt x="4413" y="6326"/>
                        <a:pt x="4009" y="1"/>
                        <a:pt x="2541" y="1"/>
                      </a:cubicBezTo>
                      <a:close/>
                    </a:path>
                  </a:pathLst>
                </a:custGeom>
                <a:solidFill>
                  <a:srgbClr val="F4783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82" name="Google Shape;1919;p39">
              <a:extLst>
                <a:ext uri="{FF2B5EF4-FFF2-40B4-BE49-F238E27FC236}">
                  <a16:creationId xmlns:a16="http://schemas.microsoft.com/office/drawing/2014/main" id="{EF67AA1F-4E40-45A8-A58E-1CE0ECA9763E}"/>
                </a:ext>
              </a:extLst>
            </p:cNvPr>
            <p:cNvGrpSpPr/>
            <p:nvPr/>
          </p:nvGrpSpPr>
          <p:grpSpPr>
            <a:xfrm>
              <a:off x="6958990" y="1640285"/>
              <a:ext cx="1686166" cy="3119635"/>
              <a:chOff x="6958990" y="1640285"/>
              <a:chExt cx="1686166" cy="3119635"/>
            </a:xfrm>
          </p:grpSpPr>
          <p:sp>
            <p:nvSpPr>
              <p:cNvPr id="383" name="Google Shape;1920;p39">
                <a:extLst>
                  <a:ext uri="{FF2B5EF4-FFF2-40B4-BE49-F238E27FC236}">
                    <a16:creationId xmlns:a16="http://schemas.microsoft.com/office/drawing/2014/main" id="{2C0636BA-56FE-461B-9914-9B2996950D66}"/>
                  </a:ext>
                </a:extLst>
              </p:cNvPr>
              <p:cNvSpPr/>
              <p:nvPr/>
            </p:nvSpPr>
            <p:spPr>
              <a:xfrm>
                <a:off x="7763101" y="4077723"/>
                <a:ext cx="636501" cy="330892"/>
              </a:xfrm>
              <a:custGeom>
                <a:avLst/>
                <a:gdLst/>
                <a:ahLst/>
                <a:cxnLst/>
                <a:rect l="l" t="t" r="r" b="b"/>
                <a:pathLst>
                  <a:path w="25099" h="13048" extrusionOk="0">
                    <a:moveTo>
                      <a:pt x="3593" y="0"/>
                    </a:moveTo>
                    <a:cubicBezTo>
                      <a:pt x="3499" y="0"/>
                      <a:pt x="3406" y="32"/>
                      <a:pt x="3334" y="94"/>
                    </a:cubicBezTo>
                    <a:cubicBezTo>
                      <a:pt x="0" y="2898"/>
                      <a:pt x="777" y="8733"/>
                      <a:pt x="1014" y="10106"/>
                    </a:cubicBezTo>
                    <a:cubicBezTo>
                      <a:pt x="1044" y="10282"/>
                      <a:pt x="1186" y="10414"/>
                      <a:pt x="1363" y="10437"/>
                    </a:cubicBezTo>
                    <a:lnTo>
                      <a:pt x="22940" y="13044"/>
                    </a:lnTo>
                    <a:cubicBezTo>
                      <a:pt x="22957" y="13046"/>
                      <a:pt x="22973" y="13047"/>
                      <a:pt x="22989" y="13047"/>
                    </a:cubicBezTo>
                    <a:cubicBezTo>
                      <a:pt x="23199" y="13047"/>
                      <a:pt x="23378" y="12886"/>
                      <a:pt x="23394" y="12672"/>
                    </a:cubicBezTo>
                    <a:cubicBezTo>
                      <a:pt x="23397" y="12578"/>
                      <a:pt x="23404" y="12466"/>
                      <a:pt x="23414" y="12347"/>
                    </a:cubicBezTo>
                    <a:cubicBezTo>
                      <a:pt x="23431" y="12108"/>
                      <a:pt x="23255" y="11895"/>
                      <a:pt x="23018" y="11864"/>
                    </a:cubicBezTo>
                    <a:lnTo>
                      <a:pt x="2232" y="9193"/>
                    </a:lnTo>
                    <a:cubicBezTo>
                      <a:pt x="2015" y="7455"/>
                      <a:pt x="1806" y="3516"/>
                      <a:pt x="3888" y="1403"/>
                    </a:cubicBezTo>
                    <a:lnTo>
                      <a:pt x="24374" y="4710"/>
                    </a:lnTo>
                    <a:cubicBezTo>
                      <a:pt x="24402" y="4714"/>
                      <a:pt x="24429" y="4716"/>
                      <a:pt x="24456" y="4716"/>
                    </a:cubicBezTo>
                    <a:cubicBezTo>
                      <a:pt x="24669" y="4716"/>
                      <a:pt x="24864" y="4578"/>
                      <a:pt x="24936" y="4368"/>
                    </a:cubicBezTo>
                    <a:cubicBezTo>
                      <a:pt x="24966" y="4284"/>
                      <a:pt x="24993" y="4206"/>
                      <a:pt x="25017" y="4135"/>
                    </a:cubicBezTo>
                    <a:cubicBezTo>
                      <a:pt x="25098" y="3898"/>
                      <a:pt x="24949" y="3648"/>
                      <a:pt x="24702" y="3608"/>
                    </a:cubicBezTo>
                    <a:lnTo>
                      <a:pt x="3665" y="6"/>
                    </a:lnTo>
                    <a:cubicBezTo>
                      <a:pt x="3641" y="2"/>
                      <a:pt x="3617" y="0"/>
                      <a:pt x="3593" y="0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1921;p39">
                <a:extLst>
                  <a:ext uri="{FF2B5EF4-FFF2-40B4-BE49-F238E27FC236}">
                    <a16:creationId xmlns:a16="http://schemas.microsoft.com/office/drawing/2014/main" id="{27B3F309-31D4-4AC4-9CF6-569EBA1024CB}"/>
                  </a:ext>
                </a:extLst>
              </p:cNvPr>
              <p:cNvSpPr/>
              <p:nvPr/>
            </p:nvSpPr>
            <p:spPr>
              <a:xfrm>
                <a:off x="7808874" y="4106062"/>
                <a:ext cx="547742" cy="272936"/>
              </a:xfrm>
              <a:custGeom>
                <a:avLst/>
                <a:gdLst/>
                <a:ahLst/>
                <a:cxnLst/>
                <a:rect l="l" t="t" r="r" b="b"/>
                <a:pathLst>
                  <a:path w="21599" h="10195" extrusionOk="0">
                    <a:moveTo>
                      <a:pt x="2083" y="1"/>
                    </a:moveTo>
                    <a:cubicBezTo>
                      <a:pt x="1" y="2114"/>
                      <a:pt x="210" y="6053"/>
                      <a:pt x="427" y="7791"/>
                    </a:cubicBezTo>
                    <a:lnTo>
                      <a:pt x="20321" y="10195"/>
                    </a:lnTo>
                    <a:cubicBezTo>
                      <a:pt x="20382" y="9391"/>
                      <a:pt x="20473" y="8319"/>
                      <a:pt x="20598" y="7334"/>
                    </a:cubicBezTo>
                    <a:cubicBezTo>
                      <a:pt x="20747" y="6148"/>
                      <a:pt x="21204" y="4565"/>
                      <a:pt x="21599" y="3338"/>
                    </a:cubicBezTo>
                    <a:lnTo>
                      <a:pt x="2083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1922;p39">
                <a:extLst>
                  <a:ext uri="{FF2B5EF4-FFF2-40B4-BE49-F238E27FC236}">
                    <a16:creationId xmlns:a16="http://schemas.microsoft.com/office/drawing/2014/main" id="{2C895DA4-D803-4069-BB7E-48816CFE9F98}"/>
                  </a:ext>
                </a:extLst>
              </p:cNvPr>
              <p:cNvSpPr/>
              <p:nvPr/>
            </p:nvSpPr>
            <p:spPr>
              <a:xfrm>
                <a:off x="7875467" y="4148678"/>
                <a:ext cx="447546" cy="84600"/>
              </a:xfrm>
              <a:custGeom>
                <a:avLst/>
                <a:gdLst/>
                <a:ahLst/>
                <a:cxnLst/>
                <a:rect l="l" t="t" r="r" b="b"/>
                <a:pathLst>
                  <a:path w="17648" h="3336" extrusionOk="0">
                    <a:moveTo>
                      <a:pt x="253" y="0"/>
                    </a:moveTo>
                    <a:cubicBezTo>
                      <a:pt x="79" y="0"/>
                      <a:pt x="0" y="241"/>
                      <a:pt x="204" y="289"/>
                    </a:cubicBezTo>
                    <a:cubicBezTo>
                      <a:pt x="3122" y="935"/>
                      <a:pt x="6050" y="1530"/>
                      <a:pt x="8992" y="2050"/>
                    </a:cubicBezTo>
                    <a:cubicBezTo>
                      <a:pt x="11774" y="2544"/>
                      <a:pt x="14625" y="3159"/>
                      <a:pt x="17448" y="3335"/>
                    </a:cubicBezTo>
                    <a:cubicBezTo>
                      <a:pt x="17452" y="3335"/>
                      <a:pt x="17455" y="3335"/>
                      <a:pt x="17459" y="3335"/>
                    </a:cubicBezTo>
                    <a:cubicBezTo>
                      <a:pt x="17609" y="3335"/>
                      <a:pt x="17647" y="3122"/>
                      <a:pt x="17489" y="3088"/>
                    </a:cubicBezTo>
                    <a:cubicBezTo>
                      <a:pt x="14655" y="2469"/>
                      <a:pt x="11727" y="2189"/>
                      <a:pt x="8873" y="1682"/>
                    </a:cubicBezTo>
                    <a:cubicBezTo>
                      <a:pt x="6003" y="1175"/>
                      <a:pt x="3143" y="617"/>
                      <a:pt x="296" y="5"/>
                    </a:cubicBezTo>
                    <a:cubicBezTo>
                      <a:pt x="281" y="2"/>
                      <a:pt x="267" y="0"/>
                      <a:pt x="253" y="0"/>
                    </a:cubicBezTo>
                    <a:close/>
                  </a:path>
                </a:pathLst>
              </a:custGeom>
              <a:solidFill>
                <a:srgbClr val="FF9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1923;p39">
                <a:extLst>
                  <a:ext uri="{FF2B5EF4-FFF2-40B4-BE49-F238E27FC236}">
                    <a16:creationId xmlns:a16="http://schemas.microsoft.com/office/drawing/2014/main" id="{4B6C0954-D7A2-4E4D-A5AC-57746D4B37F1}"/>
                  </a:ext>
                </a:extLst>
              </p:cNvPr>
              <p:cNvSpPr/>
              <p:nvPr/>
            </p:nvSpPr>
            <p:spPr>
              <a:xfrm>
                <a:off x="8173310" y="4311941"/>
                <a:ext cx="15654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6173" h="694" extrusionOk="0">
                    <a:moveTo>
                      <a:pt x="165" y="1"/>
                    </a:moveTo>
                    <a:cubicBezTo>
                      <a:pt x="39" y="1"/>
                      <a:pt x="0" y="181"/>
                      <a:pt x="138" y="207"/>
                    </a:cubicBezTo>
                    <a:cubicBezTo>
                      <a:pt x="2062" y="580"/>
                      <a:pt x="4016" y="653"/>
                      <a:pt x="5970" y="694"/>
                    </a:cubicBezTo>
                    <a:cubicBezTo>
                      <a:pt x="5971" y="694"/>
                      <a:pt x="5973" y="694"/>
                      <a:pt x="5974" y="694"/>
                    </a:cubicBezTo>
                    <a:cubicBezTo>
                      <a:pt x="6173" y="694"/>
                      <a:pt x="6168" y="437"/>
                      <a:pt x="5970" y="427"/>
                    </a:cubicBezTo>
                    <a:cubicBezTo>
                      <a:pt x="4036" y="312"/>
                      <a:pt x="2109" y="85"/>
                      <a:pt x="168" y="1"/>
                    </a:cubicBezTo>
                    <a:cubicBezTo>
                      <a:pt x="167" y="1"/>
                      <a:pt x="166" y="1"/>
                      <a:pt x="165" y="1"/>
                    </a:cubicBezTo>
                    <a:close/>
                  </a:path>
                </a:pathLst>
              </a:custGeom>
              <a:solidFill>
                <a:srgbClr val="FF9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1924;p39">
                <a:extLst>
                  <a:ext uri="{FF2B5EF4-FFF2-40B4-BE49-F238E27FC236}">
                    <a16:creationId xmlns:a16="http://schemas.microsoft.com/office/drawing/2014/main" id="{B209F8FB-332F-4E4F-9915-9370CDE3E133}"/>
                  </a:ext>
                </a:extLst>
              </p:cNvPr>
              <p:cNvSpPr/>
              <p:nvPr/>
            </p:nvSpPr>
            <p:spPr>
              <a:xfrm>
                <a:off x="7948603" y="4226810"/>
                <a:ext cx="391096" cy="60407"/>
              </a:xfrm>
              <a:custGeom>
                <a:avLst/>
                <a:gdLst/>
                <a:ahLst/>
                <a:cxnLst/>
                <a:rect l="l" t="t" r="r" b="b"/>
                <a:pathLst>
                  <a:path w="15422" h="2382" extrusionOk="0">
                    <a:moveTo>
                      <a:pt x="207" y="1"/>
                    </a:moveTo>
                    <a:cubicBezTo>
                      <a:pt x="60" y="1"/>
                      <a:pt x="0" y="184"/>
                      <a:pt x="164" y="240"/>
                    </a:cubicBezTo>
                    <a:cubicBezTo>
                      <a:pt x="4928" y="1883"/>
                      <a:pt x="10209" y="1989"/>
                      <a:pt x="15186" y="2381"/>
                    </a:cubicBezTo>
                    <a:cubicBezTo>
                      <a:pt x="15191" y="2381"/>
                      <a:pt x="15196" y="2381"/>
                      <a:pt x="15200" y="2381"/>
                    </a:cubicBezTo>
                    <a:cubicBezTo>
                      <a:pt x="15372" y="2381"/>
                      <a:pt x="15422" y="2126"/>
                      <a:pt x="15230" y="2090"/>
                    </a:cubicBezTo>
                    <a:cubicBezTo>
                      <a:pt x="12755" y="1647"/>
                      <a:pt x="10213" y="1654"/>
                      <a:pt x="7718" y="1356"/>
                    </a:cubicBezTo>
                    <a:cubicBezTo>
                      <a:pt x="5188" y="1056"/>
                      <a:pt x="2740" y="457"/>
                      <a:pt x="242" y="4"/>
                    </a:cubicBezTo>
                    <a:cubicBezTo>
                      <a:pt x="230" y="2"/>
                      <a:pt x="218" y="1"/>
                      <a:pt x="207" y="1"/>
                    </a:cubicBezTo>
                    <a:close/>
                  </a:path>
                </a:pathLst>
              </a:custGeom>
              <a:solidFill>
                <a:srgbClr val="FF9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1925;p39">
                <a:extLst>
                  <a:ext uri="{FF2B5EF4-FFF2-40B4-BE49-F238E27FC236}">
                    <a16:creationId xmlns:a16="http://schemas.microsoft.com/office/drawing/2014/main" id="{4DEDC3C1-7D88-4EAB-9C51-FFE50105A949}"/>
                  </a:ext>
                </a:extLst>
              </p:cNvPr>
              <p:cNvSpPr/>
              <p:nvPr/>
            </p:nvSpPr>
            <p:spPr>
              <a:xfrm>
                <a:off x="7862585" y="4249253"/>
                <a:ext cx="111329" cy="29062"/>
              </a:xfrm>
              <a:custGeom>
                <a:avLst/>
                <a:gdLst/>
                <a:ahLst/>
                <a:cxnLst/>
                <a:rect l="l" t="t" r="r" b="b"/>
                <a:pathLst>
                  <a:path w="4390" h="1146" extrusionOk="0">
                    <a:moveTo>
                      <a:pt x="184" y="1"/>
                    </a:moveTo>
                    <a:cubicBezTo>
                      <a:pt x="56" y="1"/>
                      <a:pt x="0" y="180"/>
                      <a:pt x="147" y="215"/>
                    </a:cubicBezTo>
                    <a:cubicBezTo>
                      <a:pt x="1503" y="542"/>
                      <a:pt x="2863" y="945"/>
                      <a:pt x="4242" y="1145"/>
                    </a:cubicBezTo>
                    <a:cubicBezTo>
                      <a:pt x="4247" y="1145"/>
                      <a:pt x="4252" y="1146"/>
                      <a:pt x="4257" y="1146"/>
                    </a:cubicBezTo>
                    <a:cubicBezTo>
                      <a:pt x="4348" y="1146"/>
                      <a:pt x="4389" y="1037"/>
                      <a:pt x="4289" y="1003"/>
                    </a:cubicBezTo>
                    <a:cubicBezTo>
                      <a:pt x="2967" y="563"/>
                      <a:pt x="1571" y="319"/>
                      <a:pt x="216" y="4"/>
                    </a:cubicBezTo>
                    <a:cubicBezTo>
                      <a:pt x="205" y="2"/>
                      <a:pt x="194" y="1"/>
                      <a:pt x="184" y="1"/>
                    </a:cubicBezTo>
                    <a:close/>
                  </a:path>
                </a:pathLst>
              </a:custGeom>
              <a:solidFill>
                <a:srgbClr val="FF9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1926;p39">
                <a:extLst>
                  <a:ext uri="{FF2B5EF4-FFF2-40B4-BE49-F238E27FC236}">
                    <a16:creationId xmlns:a16="http://schemas.microsoft.com/office/drawing/2014/main" id="{33626BBE-BC41-440A-BDD3-F9941FBC21D1}"/>
                  </a:ext>
                </a:extLst>
              </p:cNvPr>
              <p:cNvSpPr/>
              <p:nvPr/>
            </p:nvSpPr>
            <p:spPr>
              <a:xfrm>
                <a:off x="7802281" y="3840613"/>
                <a:ext cx="668378" cy="314763"/>
              </a:xfrm>
              <a:custGeom>
                <a:avLst/>
                <a:gdLst/>
                <a:ahLst/>
                <a:cxnLst/>
                <a:rect l="l" t="t" r="r" b="b"/>
                <a:pathLst>
                  <a:path w="26356" h="12412" extrusionOk="0">
                    <a:moveTo>
                      <a:pt x="2525" y="1"/>
                    </a:moveTo>
                    <a:cubicBezTo>
                      <a:pt x="2525" y="1"/>
                      <a:pt x="0" y="5783"/>
                      <a:pt x="1934" y="9326"/>
                    </a:cubicBezTo>
                    <a:lnTo>
                      <a:pt x="23539" y="12406"/>
                    </a:lnTo>
                    <a:cubicBezTo>
                      <a:pt x="23568" y="12410"/>
                      <a:pt x="23597" y="12412"/>
                      <a:pt x="23625" y="12412"/>
                    </a:cubicBezTo>
                    <a:cubicBezTo>
                      <a:pt x="23906" y="12412"/>
                      <a:pt x="24157" y="12215"/>
                      <a:pt x="24215" y="11933"/>
                    </a:cubicBezTo>
                    <a:lnTo>
                      <a:pt x="24219" y="11926"/>
                    </a:lnTo>
                    <a:cubicBezTo>
                      <a:pt x="24310" y="11490"/>
                      <a:pt x="24012" y="11064"/>
                      <a:pt x="23570" y="11003"/>
                    </a:cubicBezTo>
                    <a:lnTo>
                      <a:pt x="2850" y="8105"/>
                    </a:lnTo>
                    <a:cubicBezTo>
                      <a:pt x="2143" y="6097"/>
                      <a:pt x="2789" y="3261"/>
                      <a:pt x="3368" y="1543"/>
                    </a:cubicBezTo>
                    <a:lnTo>
                      <a:pt x="24219" y="5664"/>
                    </a:lnTo>
                    <a:cubicBezTo>
                      <a:pt x="24690" y="5809"/>
                      <a:pt x="25245" y="5929"/>
                      <a:pt x="25624" y="5929"/>
                    </a:cubicBezTo>
                    <a:cubicBezTo>
                      <a:pt x="25814" y="5929"/>
                      <a:pt x="25959" y="5899"/>
                      <a:pt x="26028" y="5826"/>
                    </a:cubicBezTo>
                    <a:cubicBezTo>
                      <a:pt x="26356" y="5475"/>
                      <a:pt x="25960" y="4876"/>
                      <a:pt x="25490" y="4778"/>
                    </a:cubicBezTo>
                    <a:lnTo>
                      <a:pt x="2525" y="1"/>
                    </a:ln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1927;p39">
                <a:extLst>
                  <a:ext uri="{FF2B5EF4-FFF2-40B4-BE49-F238E27FC236}">
                    <a16:creationId xmlns:a16="http://schemas.microsoft.com/office/drawing/2014/main" id="{36088BFF-C76F-4F01-9482-2F3D3226B867}"/>
                  </a:ext>
                </a:extLst>
              </p:cNvPr>
              <p:cNvSpPr/>
              <p:nvPr/>
            </p:nvSpPr>
            <p:spPr>
              <a:xfrm>
                <a:off x="7856626" y="3850745"/>
                <a:ext cx="562856" cy="268455"/>
              </a:xfrm>
              <a:custGeom>
                <a:avLst/>
                <a:gdLst/>
                <a:ahLst/>
                <a:cxnLst/>
                <a:rect l="l" t="t" r="r" b="b"/>
                <a:pathLst>
                  <a:path w="22195" h="9444" extrusionOk="0">
                    <a:moveTo>
                      <a:pt x="1225" y="1"/>
                    </a:moveTo>
                    <a:cubicBezTo>
                      <a:pt x="646" y="1719"/>
                      <a:pt x="0" y="4555"/>
                      <a:pt x="707" y="6563"/>
                    </a:cubicBezTo>
                    <a:lnTo>
                      <a:pt x="20913" y="9444"/>
                    </a:lnTo>
                    <a:cubicBezTo>
                      <a:pt x="21180" y="8234"/>
                      <a:pt x="21582" y="6597"/>
                      <a:pt x="22028" y="5299"/>
                    </a:cubicBezTo>
                    <a:cubicBezTo>
                      <a:pt x="22194" y="4818"/>
                      <a:pt x="21900" y="4302"/>
                      <a:pt x="21400" y="4200"/>
                    </a:cubicBezTo>
                    <a:lnTo>
                      <a:pt x="1225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1928;p39">
                <a:extLst>
                  <a:ext uri="{FF2B5EF4-FFF2-40B4-BE49-F238E27FC236}">
                    <a16:creationId xmlns:a16="http://schemas.microsoft.com/office/drawing/2014/main" id="{69B90198-0A13-433B-BF96-271ACDEA37AC}"/>
                  </a:ext>
                </a:extLst>
              </p:cNvPr>
              <p:cNvSpPr/>
              <p:nvPr/>
            </p:nvSpPr>
            <p:spPr>
              <a:xfrm>
                <a:off x="8014486" y="3941416"/>
                <a:ext cx="404181" cy="85665"/>
              </a:xfrm>
              <a:custGeom>
                <a:avLst/>
                <a:gdLst/>
                <a:ahLst/>
                <a:cxnLst/>
                <a:rect l="l" t="t" r="r" b="b"/>
                <a:pathLst>
                  <a:path w="15938" h="3378" extrusionOk="0">
                    <a:moveTo>
                      <a:pt x="542" y="1"/>
                    </a:moveTo>
                    <a:cubicBezTo>
                      <a:pt x="422" y="1"/>
                      <a:pt x="302" y="2"/>
                      <a:pt x="183" y="5"/>
                    </a:cubicBezTo>
                    <a:cubicBezTo>
                      <a:pt x="44" y="5"/>
                      <a:pt x="0" y="188"/>
                      <a:pt x="145" y="222"/>
                    </a:cubicBezTo>
                    <a:cubicBezTo>
                      <a:pt x="2701" y="807"/>
                      <a:pt x="5387" y="935"/>
                      <a:pt x="7966" y="1452"/>
                    </a:cubicBezTo>
                    <a:cubicBezTo>
                      <a:pt x="10563" y="1973"/>
                      <a:pt x="13119" y="2646"/>
                      <a:pt x="15661" y="3370"/>
                    </a:cubicBezTo>
                    <a:cubicBezTo>
                      <a:pt x="15680" y="3375"/>
                      <a:pt x="15697" y="3377"/>
                      <a:pt x="15713" y="3377"/>
                    </a:cubicBezTo>
                    <a:cubicBezTo>
                      <a:pt x="15873" y="3377"/>
                      <a:pt x="15937" y="3154"/>
                      <a:pt x="15753" y="3092"/>
                    </a:cubicBezTo>
                    <a:cubicBezTo>
                      <a:pt x="13166" y="2247"/>
                      <a:pt x="10526" y="1588"/>
                      <a:pt x="7858" y="1060"/>
                    </a:cubicBezTo>
                    <a:cubicBezTo>
                      <a:pt x="5510" y="596"/>
                      <a:pt x="2960" y="1"/>
                      <a:pt x="542" y="1"/>
                    </a:cubicBez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1929;p39">
                <a:extLst>
                  <a:ext uri="{FF2B5EF4-FFF2-40B4-BE49-F238E27FC236}">
                    <a16:creationId xmlns:a16="http://schemas.microsoft.com/office/drawing/2014/main" id="{FD0665E2-0A7E-4D81-B977-BA53B3DD0407}"/>
                  </a:ext>
                </a:extLst>
              </p:cNvPr>
              <p:cNvSpPr/>
              <p:nvPr/>
            </p:nvSpPr>
            <p:spPr>
              <a:xfrm>
                <a:off x="7921799" y="4030098"/>
                <a:ext cx="171963" cy="25715"/>
              </a:xfrm>
              <a:custGeom>
                <a:avLst/>
                <a:gdLst/>
                <a:ahLst/>
                <a:cxnLst/>
                <a:rect l="l" t="t" r="r" b="b"/>
                <a:pathLst>
                  <a:path w="6781" h="1014" extrusionOk="0">
                    <a:moveTo>
                      <a:pt x="175" y="0"/>
                    </a:moveTo>
                    <a:cubicBezTo>
                      <a:pt x="0" y="0"/>
                      <a:pt x="8" y="241"/>
                      <a:pt x="189" y="255"/>
                    </a:cubicBezTo>
                    <a:cubicBezTo>
                      <a:pt x="2344" y="417"/>
                      <a:pt x="4463" y="772"/>
                      <a:pt x="6604" y="1012"/>
                    </a:cubicBezTo>
                    <a:cubicBezTo>
                      <a:pt x="6610" y="1013"/>
                      <a:pt x="6615" y="1013"/>
                      <a:pt x="6620" y="1013"/>
                    </a:cubicBezTo>
                    <a:cubicBezTo>
                      <a:pt x="6752" y="1013"/>
                      <a:pt x="6781" y="819"/>
                      <a:pt x="6640" y="789"/>
                    </a:cubicBezTo>
                    <a:cubicBezTo>
                      <a:pt x="4544" y="316"/>
                      <a:pt x="2330" y="154"/>
                      <a:pt x="189" y="1"/>
                    </a:cubicBezTo>
                    <a:cubicBezTo>
                      <a:pt x="185" y="1"/>
                      <a:pt x="180" y="0"/>
                      <a:pt x="175" y="0"/>
                    </a:cubicBezTo>
                    <a:close/>
                  </a:path>
                </a:pathLst>
              </a:custGeom>
              <a:solidFill>
                <a:srgbClr val="875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1930;p39">
                <a:extLst>
                  <a:ext uri="{FF2B5EF4-FFF2-40B4-BE49-F238E27FC236}">
                    <a16:creationId xmlns:a16="http://schemas.microsoft.com/office/drawing/2014/main" id="{2D2AF64A-109D-4A2D-8275-A360CD5B61DE}"/>
                  </a:ext>
                </a:extLst>
              </p:cNvPr>
              <p:cNvSpPr/>
              <p:nvPr/>
            </p:nvSpPr>
            <p:spPr>
              <a:xfrm>
                <a:off x="7811791" y="3561052"/>
                <a:ext cx="668378" cy="389092"/>
              </a:xfrm>
              <a:custGeom>
                <a:avLst/>
                <a:gdLst/>
                <a:ahLst/>
                <a:cxnLst/>
                <a:rect l="l" t="t" r="r" b="b"/>
                <a:pathLst>
                  <a:path w="26356" h="15343" extrusionOk="0">
                    <a:moveTo>
                      <a:pt x="2816" y="1"/>
                    </a:moveTo>
                    <a:cubicBezTo>
                      <a:pt x="2777" y="1"/>
                      <a:pt x="2742" y="14"/>
                      <a:pt x="2712" y="39"/>
                    </a:cubicBezTo>
                    <a:cubicBezTo>
                      <a:pt x="2411" y="307"/>
                      <a:pt x="1116" y="1632"/>
                      <a:pt x="463" y="5246"/>
                    </a:cubicBezTo>
                    <a:cubicBezTo>
                      <a:pt x="0" y="7820"/>
                      <a:pt x="1826" y="10562"/>
                      <a:pt x="2113" y="10974"/>
                    </a:cubicBezTo>
                    <a:cubicBezTo>
                      <a:pt x="2150" y="10998"/>
                      <a:pt x="2181" y="11014"/>
                      <a:pt x="2215" y="11039"/>
                    </a:cubicBezTo>
                    <a:lnTo>
                      <a:pt x="24554" y="15339"/>
                    </a:lnTo>
                    <a:cubicBezTo>
                      <a:pt x="24565" y="15341"/>
                      <a:pt x="24575" y="15342"/>
                      <a:pt x="24584" y="15342"/>
                    </a:cubicBezTo>
                    <a:cubicBezTo>
                      <a:pt x="24701" y="15342"/>
                      <a:pt x="24786" y="15218"/>
                      <a:pt x="24730" y="15109"/>
                    </a:cubicBezTo>
                    <a:cubicBezTo>
                      <a:pt x="24692" y="15035"/>
                      <a:pt x="24649" y="14943"/>
                      <a:pt x="24608" y="14839"/>
                    </a:cubicBezTo>
                    <a:cubicBezTo>
                      <a:pt x="24352" y="14207"/>
                      <a:pt x="23779" y="13757"/>
                      <a:pt x="23107" y="13628"/>
                    </a:cubicBezTo>
                    <a:lnTo>
                      <a:pt x="2959" y="9821"/>
                    </a:lnTo>
                    <a:cubicBezTo>
                      <a:pt x="2306" y="8759"/>
                      <a:pt x="1512" y="6961"/>
                      <a:pt x="1779" y="5483"/>
                    </a:cubicBezTo>
                    <a:cubicBezTo>
                      <a:pt x="2181" y="3258"/>
                      <a:pt x="2834" y="2044"/>
                      <a:pt x="3239" y="1470"/>
                    </a:cubicBezTo>
                    <a:lnTo>
                      <a:pt x="24280" y="6423"/>
                    </a:lnTo>
                    <a:cubicBezTo>
                      <a:pt x="24435" y="6459"/>
                      <a:pt x="24591" y="6477"/>
                      <a:pt x="24745" y="6477"/>
                    </a:cubicBezTo>
                    <a:cubicBezTo>
                      <a:pt x="25312" y="6477"/>
                      <a:pt x="25861" y="6241"/>
                      <a:pt x="26265" y="5821"/>
                    </a:cubicBezTo>
                    <a:cubicBezTo>
                      <a:pt x="26265" y="5818"/>
                      <a:pt x="26268" y="5818"/>
                      <a:pt x="26268" y="5814"/>
                    </a:cubicBezTo>
                    <a:cubicBezTo>
                      <a:pt x="26356" y="5727"/>
                      <a:pt x="26312" y="5577"/>
                      <a:pt x="26190" y="5547"/>
                    </a:cubicBezTo>
                    <a:lnTo>
                      <a:pt x="2857" y="6"/>
                    </a:lnTo>
                    <a:cubicBezTo>
                      <a:pt x="2843" y="2"/>
                      <a:pt x="2829" y="1"/>
                      <a:pt x="2816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1931;p39">
                <a:extLst>
                  <a:ext uri="{FF2B5EF4-FFF2-40B4-BE49-F238E27FC236}">
                    <a16:creationId xmlns:a16="http://schemas.microsoft.com/office/drawing/2014/main" id="{89328106-4377-413A-955A-7874CE6D2308}"/>
                  </a:ext>
                </a:extLst>
              </p:cNvPr>
              <p:cNvSpPr/>
              <p:nvPr/>
            </p:nvSpPr>
            <p:spPr>
              <a:xfrm>
                <a:off x="7850108" y="3598304"/>
                <a:ext cx="574928" cy="309311"/>
              </a:xfrm>
              <a:custGeom>
                <a:avLst/>
                <a:gdLst/>
                <a:ahLst/>
                <a:cxnLst/>
                <a:rect l="l" t="t" r="r" b="b"/>
                <a:pathLst>
                  <a:path w="22671" h="12197" extrusionOk="0">
                    <a:moveTo>
                      <a:pt x="1728" y="1"/>
                    </a:moveTo>
                    <a:cubicBezTo>
                      <a:pt x="1323" y="575"/>
                      <a:pt x="670" y="1789"/>
                      <a:pt x="268" y="4014"/>
                    </a:cubicBezTo>
                    <a:cubicBezTo>
                      <a:pt x="1" y="5492"/>
                      <a:pt x="795" y="7290"/>
                      <a:pt x="1448" y="8352"/>
                    </a:cubicBezTo>
                    <a:lnTo>
                      <a:pt x="21430" y="12196"/>
                    </a:lnTo>
                    <a:cubicBezTo>
                      <a:pt x="21291" y="11189"/>
                      <a:pt x="21285" y="9857"/>
                      <a:pt x="21596" y="8136"/>
                    </a:cubicBezTo>
                    <a:cubicBezTo>
                      <a:pt x="21836" y="6794"/>
                      <a:pt x="22248" y="5756"/>
                      <a:pt x="22671" y="4978"/>
                    </a:cubicBezTo>
                    <a:lnTo>
                      <a:pt x="1728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1932;p39">
                <a:extLst>
                  <a:ext uri="{FF2B5EF4-FFF2-40B4-BE49-F238E27FC236}">
                    <a16:creationId xmlns:a16="http://schemas.microsoft.com/office/drawing/2014/main" id="{95011533-C875-4BDF-9728-7D2F7B4CF8FC}"/>
                  </a:ext>
                </a:extLst>
              </p:cNvPr>
              <p:cNvSpPr/>
              <p:nvPr/>
            </p:nvSpPr>
            <p:spPr>
              <a:xfrm>
                <a:off x="7949617" y="3759970"/>
                <a:ext cx="446608" cy="69790"/>
              </a:xfrm>
              <a:custGeom>
                <a:avLst/>
                <a:gdLst/>
                <a:ahLst/>
                <a:cxnLst/>
                <a:rect l="l" t="t" r="r" b="b"/>
                <a:pathLst>
                  <a:path w="17611" h="2752" extrusionOk="0">
                    <a:moveTo>
                      <a:pt x="201" y="1"/>
                    </a:moveTo>
                    <a:cubicBezTo>
                      <a:pt x="65" y="1"/>
                      <a:pt x="1" y="161"/>
                      <a:pt x="154" y="216"/>
                    </a:cubicBezTo>
                    <a:cubicBezTo>
                      <a:pt x="2917" y="1176"/>
                      <a:pt x="6034" y="1521"/>
                      <a:pt x="8918" y="1933"/>
                    </a:cubicBezTo>
                    <a:cubicBezTo>
                      <a:pt x="11566" y="2313"/>
                      <a:pt x="14321" y="2752"/>
                      <a:pt x="17008" y="2752"/>
                    </a:cubicBezTo>
                    <a:cubicBezTo>
                      <a:pt x="17141" y="2752"/>
                      <a:pt x="17275" y="2751"/>
                      <a:pt x="17408" y="2748"/>
                    </a:cubicBezTo>
                    <a:cubicBezTo>
                      <a:pt x="17553" y="2744"/>
                      <a:pt x="17611" y="2535"/>
                      <a:pt x="17445" y="2511"/>
                    </a:cubicBezTo>
                    <a:cubicBezTo>
                      <a:pt x="14582" y="2089"/>
                      <a:pt x="11674" y="1967"/>
                      <a:pt x="8806" y="1544"/>
                    </a:cubicBezTo>
                    <a:cubicBezTo>
                      <a:pt x="5939" y="1121"/>
                      <a:pt x="3096" y="341"/>
                      <a:pt x="225" y="2"/>
                    </a:cubicBezTo>
                    <a:cubicBezTo>
                      <a:pt x="217" y="1"/>
                      <a:pt x="209" y="1"/>
                      <a:pt x="201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1933;p39">
                <a:extLst>
                  <a:ext uri="{FF2B5EF4-FFF2-40B4-BE49-F238E27FC236}">
                    <a16:creationId xmlns:a16="http://schemas.microsoft.com/office/drawing/2014/main" id="{FB015D38-A9DF-4592-9658-2F775869CBE5}"/>
                  </a:ext>
                </a:extLst>
              </p:cNvPr>
              <p:cNvSpPr/>
              <p:nvPr/>
            </p:nvSpPr>
            <p:spPr>
              <a:xfrm>
                <a:off x="8131366" y="3713309"/>
                <a:ext cx="273782" cy="55335"/>
              </a:xfrm>
              <a:custGeom>
                <a:avLst/>
                <a:gdLst/>
                <a:ahLst/>
                <a:cxnLst/>
                <a:rect l="l" t="t" r="r" b="b"/>
                <a:pathLst>
                  <a:path w="10796" h="2182" extrusionOk="0">
                    <a:moveTo>
                      <a:pt x="233" y="0"/>
                    </a:moveTo>
                    <a:cubicBezTo>
                      <a:pt x="69" y="0"/>
                      <a:pt x="0" y="203"/>
                      <a:pt x="186" y="263"/>
                    </a:cubicBezTo>
                    <a:cubicBezTo>
                      <a:pt x="1917" y="825"/>
                      <a:pt x="3760" y="1140"/>
                      <a:pt x="5548" y="1467"/>
                    </a:cubicBezTo>
                    <a:cubicBezTo>
                      <a:pt x="7209" y="1768"/>
                      <a:pt x="8902" y="2096"/>
                      <a:pt x="10589" y="2181"/>
                    </a:cubicBezTo>
                    <a:cubicBezTo>
                      <a:pt x="10592" y="2181"/>
                      <a:pt x="10596" y="2181"/>
                      <a:pt x="10599" y="2181"/>
                    </a:cubicBezTo>
                    <a:cubicBezTo>
                      <a:pt x="10753" y="2181"/>
                      <a:pt x="10796" y="1960"/>
                      <a:pt x="10630" y="1927"/>
                    </a:cubicBezTo>
                    <a:cubicBezTo>
                      <a:pt x="8913" y="1586"/>
                      <a:pt x="7157" y="1403"/>
                      <a:pt x="5433" y="1085"/>
                    </a:cubicBezTo>
                    <a:cubicBezTo>
                      <a:pt x="3705" y="764"/>
                      <a:pt x="2001" y="304"/>
                      <a:pt x="270" y="4"/>
                    </a:cubicBezTo>
                    <a:cubicBezTo>
                      <a:pt x="257" y="1"/>
                      <a:pt x="245" y="0"/>
                      <a:pt x="233" y="0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1934;p39">
                <a:extLst>
                  <a:ext uri="{FF2B5EF4-FFF2-40B4-BE49-F238E27FC236}">
                    <a16:creationId xmlns:a16="http://schemas.microsoft.com/office/drawing/2014/main" id="{0B944D3C-2F57-4C55-853D-3EFBFB0ECE7B}"/>
                  </a:ext>
                </a:extLst>
              </p:cNvPr>
              <p:cNvSpPr/>
              <p:nvPr/>
            </p:nvSpPr>
            <p:spPr>
              <a:xfrm>
                <a:off x="7821478" y="2933814"/>
                <a:ext cx="743493" cy="454469"/>
              </a:xfrm>
              <a:custGeom>
                <a:avLst/>
                <a:gdLst/>
                <a:ahLst/>
                <a:cxnLst/>
                <a:rect l="l" t="t" r="r" b="b"/>
                <a:pathLst>
                  <a:path w="29318" h="17921" extrusionOk="0">
                    <a:moveTo>
                      <a:pt x="2925" y="1"/>
                    </a:moveTo>
                    <a:cubicBezTo>
                      <a:pt x="2822" y="1"/>
                      <a:pt x="2723" y="49"/>
                      <a:pt x="2661" y="135"/>
                    </a:cubicBezTo>
                    <a:cubicBezTo>
                      <a:pt x="2255" y="680"/>
                      <a:pt x="1025" y="2454"/>
                      <a:pt x="447" y="4601"/>
                    </a:cubicBezTo>
                    <a:cubicBezTo>
                      <a:pt x="17" y="6204"/>
                      <a:pt x="0" y="8777"/>
                      <a:pt x="3" y="9575"/>
                    </a:cubicBezTo>
                    <a:cubicBezTo>
                      <a:pt x="3" y="9720"/>
                      <a:pt x="102" y="9846"/>
                      <a:pt x="240" y="9887"/>
                    </a:cubicBezTo>
                    <a:lnTo>
                      <a:pt x="26732" y="17906"/>
                    </a:lnTo>
                    <a:cubicBezTo>
                      <a:pt x="26764" y="17916"/>
                      <a:pt x="26796" y="17921"/>
                      <a:pt x="26828" y="17921"/>
                    </a:cubicBezTo>
                    <a:cubicBezTo>
                      <a:pt x="27017" y="17921"/>
                      <a:pt x="27178" y="17757"/>
                      <a:pt x="27155" y="17555"/>
                    </a:cubicBezTo>
                    <a:lnTo>
                      <a:pt x="27155" y="17548"/>
                    </a:lnTo>
                    <a:cubicBezTo>
                      <a:pt x="27090" y="16950"/>
                      <a:pt x="26677" y="16446"/>
                      <a:pt x="26100" y="16270"/>
                    </a:cubicBezTo>
                    <a:lnTo>
                      <a:pt x="1346" y="8824"/>
                    </a:lnTo>
                    <a:cubicBezTo>
                      <a:pt x="1370" y="7476"/>
                      <a:pt x="1478" y="5917"/>
                      <a:pt x="1738" y="4950"/>
                    </a:cubicBezTo>
                    <a:cubicBezTo>
                      <a:pt x="2130" y="3489"/>
                      <a:pt x="2874" y="2204"/>
                      <a:pt x="3361" y="1468"/>
                    </a:cubicBezTo>
                    <a:lnTo>
                      <a:pt x="28040" y="7151"/>
                    </a:lnTo>
                    <a:cubicBezTo>
                      <a:pt x="28120" y="7170"/>
                      <a:pt x="28200" y="7179"/>
                      <a:pt x="28279" y="7179"/>
                    </a:cubicBezTo>
                    <a:cubicBezTo>
                      <a:pt x="28659" y="7179"/>
                      <a:pt x="29017" y="6971"/>
                      <a:pt x="29210" y="6627"/>
                    </a:cubicBezTo>
                    <a:cubicBezTo>
                      <a:pt x="29210" y="6627"/>
                      <a:pt x="29210" y="6624"/>
                      <a:pt x="29213" y="6624"/>
                    </a:cubicBezTo>
                    <a:cubicBezTo>
                      <a:pt x="29318" y="6430"/>
                      <a:pt x="29210" y="6194"/>
                      <a:pt x="28997" y="6143"/>
                    </a:cubicBezTo>
                    <a:lnTo>
                      <a:pt x="3003" y="10"/>
                    </a:lnTo>
                    <a:cubicBezTo>
                      <a:pt x="2977" y="4"/>
                      <a:pt x="2951" y="1"/>
                      <a:pt x="2925" y="1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1935;p39">
                <a:extLst>
                  <a:ext uri="{FF2B5EF4-FFF2-40B4-BE49-F238E27FC236}">
                    <a16:creationId xmlns:a16="http://schemas.microsoft.com/office/drawing/2014/main" id="{FC152E26-D478-429E-9E6E-3CA0702A6AE3}"/>
                  </a:ext>
                </a:extLst>
              </p:cNvPr>
              <p:cNvSpPr/>
              <p:nvPr/>
            </p:nvSpPr>
            <p:spPr>
              <a:xfrm>
                <a:off x="7855586" y="2971016"/>
                <a:ext cx="661632" cy="373623"/>
              </a:xfrm>
              <a:custGeom>
                <a:avLst/>
                <a:gdLst/>
                <a:ahLst/>
                <a:cxnLst/>
                <a:rect l="l" t="t" r="r" b="b"/>
                <a:pathLst>
                  <a:path w="26090" h="14733" extrusionOk="0">
                    <a:moveTo>
                      <a:pt x="2016" y="1"/>
                    </a:moveTo>
                    <a:cubicBezTo>
                      <a:pt x="1529" y="737"/>
                      <a:pt x="785" y="2022"/>
                      <a:pt x="393" y="3483"/>
                    </a:cubicBezTo>
                    <a:cubicBezTo>
                      <a:pt x="133" y="4450"/>
                      <a:pt x="25" y="6009"/>
                      <a:pt x="1" y="7357"/>
                    </a:cubicBezTo>
                    <a:lnTo>
                      <a:pt x="24355" y="14732"/>
                    </a:lnTo>
                    <a:cubicBezTo>
                      <a:pt x="24243" y="12825"/>
                      <a:pt x="24254" y="10079"/>
                      <a:pt x="24988" y="8217"/>
                    </a:cubicBezTo>
                    <a:cubicBezTo>
                      <a:pt x="25407" y="7162"/>
                      <a:pt x="25782" y="6319"/>
                      <a:pt x="26090" y="5681"/>
                    </a:cubicBezTo>
                    <a:lnTo>
                      <a:pt x="2016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1936;p39">
                <a:extLst>
                  <a:ext uri="{FF2B5EF4-FFF2-40B4-BE49-F238E27FC236}">
                    <a16:creationId xmlns:a16="http://schemas.microsoft.com/office/drawing/2014/main" id="{4D6EE6AD-5BF1-4234-AE7C-F12BA812B41A}"/>
                  </a:ext>
                </a:extLst>
              </p:cNvPr>
              <p:cNvSpPr/>
              <p:nvPr/>
            </p:nvSpPr>
            <p:spPr>
              <a:xfrm>
                <a:off x="8150715" y="3050086"/>
                <a:ext cx="345119" cy="100297"/>
              </a:xfrm>
              <a:custGeom>
                <a:avLst/>
                <a:gdLst/>
                <a:ahLst/>
                <a:cxnLst/>
                <a:rect l="l" t="t" r="r" b="b"/>
                <a:pathLst>
                  <a:path w="13609" h="3955" extrusionOk="0">
                    <a:moveTo>
                      <a:pt x="171" y="0"/>
                    </a:moveTo>
                    <a:cubicBezTo>
                      <a:pt x="50" y="0"/>
                      <a:pt x="1" y="148"/>
                      <a:pt x="136" y="193"/>
                    </a:cubicBezTo>
                    <a:cubicBezTo>
                      <a:pt x="2314" y="909"/>
                      <a:pt x="4592" y="1379"/>
                      <a:pt x="6803" y="2005"/>
                    </a:cubicBezTo>
                    <a:cubicBezTo>
                      <a:pt x="9019" y="2630"/>
                      <a:pt x="11206" y="3398"/>
                      <a:pt x="13437" y="3952"/>
                    </a:cubicBezTo>
                    <a:cubicBezTo>
                      <a:pt x="13445" y="3954"/>
                      <a:pt x="13452" y="3955"/>
                      <a:pt x="13459" y="3955"/>
                    </a:cubicBezTo>
                    <a:cubicBezTo>
                      <a:pt x="13542" y="3955"/>
                      <a:pt x="13608" y="3841"/>
                      <a:pt x="13512" y="3804"/>
                    </a:cubicBezTo>
                    <a:cubicBezTo>
                      <a:pt x="11446" y="2972"/>
                      <a:pt x="9255" y="2396"/>
                      <a:pt x="7118" y="1785"/>
                    </a:cubicBezTo>
                    <a:cubicBezTo>
                      <a:pt x="4846" y="1135"/>
                      <a:pt x="2530" y="392"/>
                      <a:pt x="197" y="3"/>
                    </a:cubicBezTo>
                    <a:cubicBezTo>
                      <a:pt x="188" y="1"/>
                      <a:pt x="179" y="0"/>
                      <a:pt x="171" y="0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1937;p39">
                <a:extLst>
                  <a:ext uri="{FF2B5EF4-FFF2-40B4-BE49-F238E27FC236}">
                    <a16:creationId xmlns:a16="http://schemas.microsoft.com/office/drawing/2014/main" id="{8EA3B5C1-6892-4069-8970-85775D4D60BF}"/>
                  </a:ext>
                </a:extLst>
              </p:cNvPr>
              <p:cNvSpPr/>
              <p:nvPr/>
            </p:nvSpPr>
            <p:spPr>
              <a:xfrm>
                <a:off x="7943709" y="3131363"/>
                <a:ext cx="517209" cy="141659"/>
              </a:xfrm>
              <a:custGeom>
                <a:avLst/>
                <a:gdLst/>
                <a:ahLst/>
                <a:cxnLst/>
                <a:rect l="l" t="t" r="r" b="b"/>
                <a:pathLst>
                  <a:path w="20395" h="5586" extrusionOk="0">
                    <a:moveTo>
                      <a:pt x="280" y="1"/>
                    </a:moveTo>
                    <a:cubicBezTo>
                      <a:pt x="92" y="1"/>
                      <a:pt x="1" y="237"/>
                      <a:pt x="218" y="301"/>
                    </a:cubicBezTo>
                    <a:cubicBezTo>
                      <a:pt x="3512" y="1258"/>
                      <a:pt x="6913" y="1894"/>
                      <a:pt x="10230" y="2773"/>
                    </a:cubicBezTo>
                    <a:cubicBezTo>
                      <a:pt x="13554" y="3659"/>
                      <a:pt x="16853" y="4632"/>
                      <a:pt x="20160" y="5579"/>
                    </a:cubicBezTo>
                    <a:cubicBezTo>
                      <a:pt x="20176" y="5583"/>
                      <a:pt x="20191" y="5585"/>
                      <a:pt x="20206" y="5585"/>
                    </a:cubicBezTo>
                    <a:cubicBezTo>
                      <a:pt x="20343" y="5585"/>
                      <a:pt x="20394" y="5398"/>
                      <a:pt x="20238" y="5342"/>
                    </a:cubicBezTo>
                    <a:cubicBezTo>
                      <a:pt x="16982" y="4233"/>
                      <a:pt x="13675" y="3280"/>
                      <a:pt x="10355" y="2394"/>
                    </a:cubicBezTo>
                    <a:cubicBezTo>
                      <a:pt x="7055" y="1515"/>
                      <a:pt x="3691" y="517"/>
                      <a:pt x="313" y="3"/>
                    </a:cubicBezTo>
                    <a:cubicBezTo>
                      <a:pt x="301" y="1"/>
                      <a:pt x="290" y="1"/>
                      <a:pt x="280" y="1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1938;p39">
                <a:extLst>
                  <a:ext uri="{FF2B5EF4-FFF2-40B4-BE49-F238E27FC236}">
                    <a16:creationId xmlns:a16="http://schemas.microsoft.com/office/drawing/2014/main" id="{F45FA115-B836-4DC4-9BD8-D1F2E4BEDCBA}"/>
                  </a:ext>
                </a:extLst>
              </p:cNvPr>
              <p:cNvSpPr/>
              <p:nvPr/>
            </p:nvSpPr>
            <p:spPr>
              <a:xfrm>
                <a:off x="7898392" y="2670685"/>
                <a:ext cx="746764" cy="415416"/>
              </a:xfrm>
              <a:custGeom>
                <a:avLst/>
                <a:gdLst/>
                <a:ahLst/>
                <a:cxnLst/>
                <a:rect l="l" t="t" r="r" b="b"/>
                <a:pathLst>
                  <a:path w="29447" h="16381" extrusionOk="0">
                    <a:moveTo>
                      <a:pt x="2513" y="0"/>
                    </a:moveTo>
                    <a:cubicBezTo>
                      <a:pt x="2357" y="0"/>
                      <a:pt x="2224" y="137"/>
                      <a:pt x="2245" y="303"/>
                    </a:cubicBezTo>
                    <a:cubicBezTo>
                      <a:pt x="2245" y="307"/>
                      <a:pt x="2245" y="310"/>
                      <a:pt x="2248" y="310"/>
                    </a:cubicBezTo>
                    <a:cubicBezTo>
                      <a:pt x="2316" y="895"/>
                      <a:pt x="2732" y="1382"/>
                      <a:pt x="3303" y="1530"/>
                    </a:cubicBezTo>
                    <a:lnTo>
                      <a:pt x="26322" y="7529"/>
                    </a:lnTo>
                    <a:cubicBezTo>
                      <a:pt x="26745" y="8844"/>
                      <a:pt x="27380" y="11995"/>
                      <a:pt x="25071" y="14903"/>
                    </a:cubicBezTo>
                    <a:lnTo>
                      <a:pt x="1538" y="8459"/>
                    </a:lnTo>
                    <a:cubicBezTo>
                      <a:pt x="1426" y="8428"/>
                      <a:pt x="1312" y="8413"/>
                      <a:pt x="1199" y="8413"/>
                    </a:cubicBezTo>
                    <a:cubicBezTo>
                      <a:pt x="758" y="8413"/>
                      <a:pt x="338" y="8643"/>
                      <a:pt x="98" y="9033"/>
                    </a:cubicBezTo>
                    <a:cubicBezTo>
                      <a:pt x="98" y="9037"/>
                      <a:pt x="95" y="9037"/>
                      <a:pt x="95" y="9040"/>
                    </a:cubicBezTo>
                    <a:cubicBezTo>
                      <a:pt x="1" y="9192"/>
                      <a:pt x="82" y="9392"/>
                      <a:pt x="254" y="9439"/>
                    </a:cubicBezTo>
                    <a:lnTo>
                      <a:pt x="25366" y="16371"/>
                    </a:lnTo>
                    <a:cubicBezTo>
                      <a:pt x="25389" y="16377"/>
                      <a:pt x="25414" y="16380"/>
                      <a:pt x="25438" y="16380"/>
                    </a:cubicBezTo>
                    <a:cubicBezTo>
                      <a:pt x="25514" y="16380"/>
                      <a:pt x="25588" y="16349"/>
                      <a:pt x="25639" y="16293"/>
                    </a:cubicBezTo>
                    <a:cubicBezTo>
                      <a:pt x="29446" y="12158"/>
                      <a:pt x="27719" y="7350"/>
                      <a:pt x="27380" y="6532"/>
                    </a:cubicBezTo>
                    <a:cubicBezTo>
                      <a:pt x="27350" y="6454"/>
                      <a:pt x="27282" y="6396"/>
                      <a:pt x="27201" y="6376"/>
                    </a:cubicBezTo>
                    <a:lnTo>
                      <a:pt x="2580" y="9"/>
                    </a:lnTo>
                    <a:cubicBezTo>
                      <a:pt x="2557" y="3"/>
                      <a:pt x="2535" y="0"/>
                      <a:pt x="2513" y="0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02" name="Google Shape;1939;p39">
                <a:extLst>
                  <a:ext uri="{FF2B5EF4-FFF2-40B4-BE49-F238E27FC236}">
                    <a16:creationId xmlns:a16="http://schemas.microsoft.com/office/drawing/2014/main" id="{5AB0BB95-7B0B-453E-BCCA-1E9C4C9351F7}"/>
                  </a:ext>
                </a:extLst>
              </p:cNvPr>
              <p:cNvSpPr/>
              <p:nvPr/>
            </p:nvSpPr>
            <p:spPr>
              <a:xfrm>
                <a:off x="7947360" y="2713162"/>
                <a:ext cx="645402" cy="335457"/>
              </a:xfrm>
              <a:custGeom>
                <a:avLst/>
                <a:gdLst/>
                <a:ahLst/>
                <a:cxnLst/>
                <a:rect l="l" t="t" r="r" b="b"/>
                <a:pathLst>
                  <a:path w="25450" h="13228" extrusionOk="0">
                    <a:moveTo>
                      <a:pt x="1748" y="1"/>
                    </a:moveTo>
                    <a:lnTo>
                      <a:pt x="1748" y="1"/>
                    </a:lnTo>
                    <a:cubicBezTo>
                      <a:pt x="1765" y="941"/>
                      <a:pt x="1697" y="2094"/>
                      <a:pt x="1413" y="3264"/>
                    </a:cubicBezTo>
                    <a:cubicBezTo>
                      <a:pt x="1095" y="4576"/>
                      <a:pt x="504" y="5877"/>
                      <a:pt x="0" y="6841"/>
                    </a:cubicBezTo>
                    <a:lnTo>
                      <a:pt x="23140" y="13228"/>
                    </a:lnTo>
                    <a:cubicBezTo>
                      <a:pt x="25449" y="10320"/>
                      <a:pt x="24814" y="7169"/>
                      <a:pt x="24391" y="5854"/>
                    </a:cubicBezTo>
                    <a:lnTo>
                      <a:pt x="1748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1940;p39">
                <a:extLst>
                  <a:ext uri="{FF2B5EF4-FFF2-40B4-BE49-F238E27FC236}">
                    <a16:creationId xmlns:a16="http://schemas.microsoft.com/office/drawing/2014/main" id="{CB53C2FD-8896-44F1-A477-984AB4A3F961}"/>
                  </a:ext>
                </a:extLst>
              </p:cNvPr>
              <p:cNvSpPr/>
              <p:nvPr/>
            </p:nvSpPr>
            <p:spPr>
              <a:xfrm>
                <a:off x="7978679" y="2848251"/>
                <a:ext cx="315448" cy="73061"/>
              </a:xfrm>
              <a:custGeom>
                <a:avLst/>
                <a:gdLst/>
                <a:ahLst/>
                <a:cxnLst/>
                <a:rect l="l" t="t" r="r" b="b"/>
                <a:pathLst>
                  <a:path w="12439" h="2881" extrusionOk="0">
                    <a:moveTo>
                      <a:pt x="249" y="0"/>
                    </a:moveTo>
                    <a:cubicBezTo>
                      <a:pt x="83" y="0"/>
                      <a:pt x="0" y="231"/>
                      <a:pt x="195" y="266"/>
                    </a:cubicBezTo>
                    <a:cubicBezTo>
                      <a:pt x="4205" y="1017"/>
                      <a:pt x="8147" y="2156"/>
                      <a:pt x="12154" y="2877"/>
                    </a:cubicBezTo>
                    <a:cubicBezTo>
                      <a:pt x="12167" y="2879"/>
                      <a:pt x="12180" y="2880"/>
                      <a:pt x="12192" y="2880"/>
                    </a:cubicBezTo>
                    <a:cubicBezTo>
                      <a:pt x="12365" y="2880"/>
                      <a:pt x="12438" y="2666"/>
                      <a:pt x="12245" y="2603"/>
                    </a:cubicBezTo>
                    <a:cubicBezTo>
                      <a:pt x="8422" y="1304"/>
                      <a:pt x="4252" y="679"/>
                      <a:pt x="279" y="3"/>
                    </a:cubicBezTo>
                    <a:cubicBezTo>
                      <a:pt x="269" y="1"/>
                      <a:pt x="259" y="0"/>
                      <a:pt x="249" y="0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04" name="Google Shape;1941;p39">
                <a:extLst>
                  <a:ext uri="{FF2B5EF4-FFF2-40B4-BE49-F238E27FC236}">
                    <a16:creationId xmlns:a16="http://schemas.microsoft.com/office/drawing/2014/main" id="{811637C2-50B8-455D-8210-D22F9A59D71F}"/>
                  </a:ext>
                </a:extLst>
              </p:cNvPr>
              <p:cNvSpPr/>
              <p:nvPr/>
            </p:nvSpPr>
            <p:spPr>
              <a:xfrm>
                <a:off x="7992322" y="2766138"/>
                <a:ext cx="381079" cy="91776"/>
              </a:xfrm>
              <a:custGeom>
                <a:avLst/>
                <a:gdLst/>
                <a:ahLst/>
                <a:cxnLst/>
                <a:rect l="l" t="t" r="r" b="b"/>
                <a:pathLst>
                  <a:path w="15027" h="3619" extrusionOk="0">
                    <a:moveTo>
                      <a:pt x="249" y="0"/>
                    </a:moveTo>
                    <a:cubicBezTo>
                      <a:pt x="76" y="0"/>
                      <a:pt x="1" y="239"/>
                      <a:pt x="201" y="285"/>
                    </a:cubicBezTo>
                    <a:cubicBezTo>
                      <a:pt x="2622" y="861"/>
                      <a:pt x="5047" y="1432"/>
                      <a:pt x="7475" y="1989"/>
                    </a:cubicBezTo>
                    <a:cubicBezTo>
                      <a:pt x="9892" y="2548"/>
                      <a:pt x="12319" y="3237"/>
                      <a:pt x="14771" y="3616"/>
                    </a:cubicBezTo>
                    <a:cubicBezTo>
                      <a:pt x="14781" y="3618"/>
                      <a:pt x="14791" y="3619"/>
                      <a:pt x="14801" y="3619"/>
                    </a:cubicBezTo>
                    <a:cubicBezTo>
                      <a:pt x="14956" y="3619"/>
                      <a:pt x="15027" y="3426"/>
                      <a:pt x="14852" y="3373"/>
                    </a:cubicBezTo>
                    <a:cubicBezTo>
                      <a:pt x="12481" y="2639"/>
                      <a:pt x="10000" y="2203"/>
                      <a:pt x="7582" y="1649"/>
                    </a:cubicBezTo>
                    <a:cubicBezTo>
                      <a:pt x="5155" y="1090"/>
                      <a:pt x="2723" y="546"/>
                      <a:pt x="293" y="5"/>
                    </a:cubicBezTo>
                    <a:cubicBezTo>
                      <a:pt x="278" y="2"/>
                      <a:pt x="263" y="0"/>
                      <a:pt x="249" y="0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05" name="Google Shape;1942;p39">
                <a:extLst>
                  <a:ext uri="{FF2B5EF4-FFF2-40B4-BE49-F238E27FC236}">
                    <a16:creationId xmlns:a16="http://schemas.microsoft.com/office/drawing/2014/main" id="{893556FF-D823-46A5-8CC2-8DF8A282F11C}"/>
                  </a:ext>
                </a:extLst>
              </p:cNvPr>
              <p:cNvSpPr/>
              <p:nvPr/>
            </p:nvSpPr>
            <p:spPr>
              <a:xfrm>
                <a:off x="7866972" y="2409560"/>
                <a:ext cx="691379" cy="322549"/>
              </a:xfrm>
              <a:custGeom>
                <a:avLst/>
                <a:gdLst/>
                <a:ahLst/>
                <a:cxnLst/>
                <a:rect l="l" t="t" r="r" b="b"/>
                <a:pathLst>
                  <a:path w="27263" h="12719" extrusionOk="0">
                    <a:moveTo>
                      <a:pt x="1475" y="0"/>
                    </a:moveTo>
                    <a:cubicBezTo>
                      <a:pt x="1424" y="0"/>
                      <a:pt x="1373" y="3"/>
                      <a:pt x="1323" y="14"/>
                    </a:cubicBezTo>
                    <a:cubicBezTo>
                      <a:pt x="640" y="115"/>
                      <a:pt x="758" y="1157"/>
                      <a:pt x="1451" y="1157"/>
                    </a:cubicBezTo>
                    <a:lnTo>
                      <a:pt x="22499" y="1157"/>
                    </a:lnTo>
                    <a:cubicBezTo>
                      <a:pt x="24581" y="1715"/>
                      <a:pt x="24906" y="2840"/>
                      <a:pt x="25015" y="4910"/>
                    </a:cubicBezTo>
                    <a:cubicBezTo>
                      <a:pt x="25149" y="7500"/>
                      <a:pt x="24132" y="10012"/>
                      <a:pt x="23577" y="11169"/>
                    </a:cubicBezTo>
                    <a:lnTo>
                      <a:pt x="524" y="7639"/>
                    </a:lnTo>
                    <a:cubicBezTo>
                      <a:pt x="510" y="7637"/>
                      <a:pt x="495" y="7636"/>
                      <a:pt x="481" y="7636"/>
                    </a:cubicBezTo>
                    <a:cubicBezTo>
                      <a:pt x="349" y="7636"/>
                      <a:pt x="229" y="7717"/>
                      <a:pt x="190" y="7848"/>
                    </a:cubicBezTo>
                    <a:lnTo>
                      <a:pt x="187" y="7859"/>
                    </a:lnTo>
                    <a:cubicBezTo>
                      <a:pt x="1" y="8447"/>
                      <a:pt x="386" y="9062"/>
                      <a:pt x="995" y="9157"/>
                    </a:cubicBezTo>
                    <a:lnTo>
                      <a:pt x="24372" y="12707"/>
                    </a:lnTo>
                    <a:cubicBezTo>
                      <a:pt x="24422" y="12715"/>
                      <a:pt x="24472" y="12718"/>
                      <a:pt x="24522" y="12718"/>
                    </a:cubicBezTo>
                    <a:cubicBezTo>
                      <a:pt x="24897" y="12718"/>
                      <a:pt x="25246" y="12509"/>
                      <a:pt x="25416" y="12169"/>
                    </a:cubicBezTo>
                    <a:cubicBezTo>
                      <a:pt x="26039" y="10928"/>
                      <a:pt x="27262" y="8065"/>
                      <a:pt x="27100" y="5018"/>
                    </a:cubicBezTo>
                    <a:cubicBezTo>
                      <a:pt x="26969" y="2530"/>
                      <a:pt x="26536" y="1208"/>
                      <a:pt x="26218" y="555"/>
                    </a:cubicBezTo>
                    <a:cubicBezTo>
                      <a:pt x="26049" y="214"/>
                      <a:pt x="25700" y="0"/>
                      <a:pt x="25319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1943;p39">
                <a:extLst>
                  <a:ext uri="{FF2B5EF4-FFF2-40B4-BE49-F238E27FC236}">
                    <a16:creationId xmlns:a16="http://schemas.microsoft.com/office/drawing/2014/main" id="{F53E15A0-07BA-41FD-B144-3FC884C1BB13}"/>
                  </a:ext>
                </a:extLst>
              </p:cNvPr>
              <p:cNvSpPr/>
              <p:nvPr/>
            </p:nvSpPr>
            <p:spPr>
              <a:xfrm>
                <a:off x="7900750" y="2438876"/>
                <a:ext cx="617050" cy="253926"/>
              </a:xfrm>
              <a:custGeom>
                <a:avLst/>
                <a:gdLst/>
                <a:ahLst/>
                <a:cxnLst/>
                <a:rect l="l" t="t" r="r" b="b"/>
                <a:pathLst>
                  <a:path w="24332" h="10013" extrusionOk="0">
                    <a:moveTo>
                      <a:pt x="302" y="1"/>
                    </a:moveTo>
                    <a:cubicBezTo>
                      <a:pt x="583" y="1671"/>
                      <a:pt x="711" y="4031"/>
                      <a:pt x="1" y="6553"/>
                    </a:cubicBezTo>
                    <a:lnTo>
                      <a:pt x="22759" y="10013"/>
                    </a:lnTo>
                    <a:cubicBezTo>
                      <a:pt x="23314" y="8856"/>
                      <a:pt x="24331" y="6344"/>
                      <a:pt x="24197" y="3754"/>
                    </a:cubicBezTo>
                    <a:cubicBezTo>
                      <a:pt x="24122" y="2361"/>
                      <a:pt x="23953" y="1397"/>
                      <a:pt x="23777" y="745"/>
                    </a:cubicBezTo>
                    <a:cubicBezTo>
                      <a:pt x="23662" y="302"/>
                      <a:pt x="23253" y="1"/>
                      <a:pt x="22797" y="1"/>
                    </a:cubicBez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1944;p39">
                <a:extLst>
                  <a:ext uri="{FF2B5EF4-FFF2-40B4-BE49-F238E27FC236}">
                    <a16:creationId xmlns:a16="http://schemas.microsoft.com/office/drawing/2014/main" id="{AD77B257-95D1-4450-B9AC-D643D3BEAF47}"/>
                  </a:ext>
                </a:extLst>
              </p:cNvPr>
              <p:cNvSpPr/>
              <p:nvPr/>
            </p:nvSpPr>
            <p:spPr>
              <a:xfrm>
                <a:off x="7898772" y="2567828"/>
                <a:ext cx="456980" cy="35884"/>
              </a:xfrm>
              <a:custGeom>
                <a:avLst/>
                <a:gdLst/>
                <a:ahLst/>
                <a:cxnLst/>
                <a:rect l="l" t="t" r="r" b="b"/>
                <a:pathLst>
                  <a:path w="18020" h="1415" extrusionOk="0">
                    <a:moveTo>
                      <a:pt x="139" y="1"/>
                    </a:moveTo>
                    <a:cubicBezTo>
                      <a:pt x="1" y="1"/>
                      <a:pt x="7" y="184"/>
                      <a:pt x="147" y="197"/>
                    </a:cubicBezTo>
                    <a:cubicBezTo>
                      <a:pt x="3101" y="468"/>
                      <a:pt x="6070" y="636"/>
                      <a:pt x="9032" y="836"/>
                    </a:cubicBezTo>
                    <a:cubicBezTo>
                      <a:pt x="11987" y="1036"/>
                      <a:pt x="14959" y="1354"/>
                      <a:pt x="17918" y="1415"/>
                    </a:cubicBezTo>
                    <a:cubicBezTo>
                      <a:pt x="17995" y="1415"/>
                      <a:pt x="18019" y="1303"/>
                      <a:pt x="17938" y="1293"/>
                    </a:cubicBezTo>
                    <a:cubicBezTo>
                      <a:pt x="15067" y="948"/>
                      <a:pt x="12149" y="843"/>
                      <a:pt x="9265" y="633"/>
                    </a:cubicBezTo>
                    <a:cubicBezTo>
                      <a:pt x="6229" y="407"/>
                      <a:pt x="3190" y="153"/>
                      <a:pt x="147" y="1"/>
                    </a:cubicBezTo>
                    <a:cubicBezTo>
                      <a:pt x="144" y="1"/>
                      <a:pt x="142" y="1"/>
                      <a:pt x="139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1945;p39">
                <a:extLst>
                  <a:ext uri="{FF2B5EF4-FFF2-40B4-BE49-F238E27FC236}">
                    <a16:creationId xmlns:a16="http://schemas.microsoft.com/office/drawing/2014/main" id="{C1BB1A03-4B6A-41A7-96FF-D5A21BD120AA}"/>
                  </a:ext>
                </a:extLst>
              </p:cNvPr>
              <p:cNvSpPr/>
              <p:nvPr/>
            </p:nvSpPr>
            <p:spPr>
              <a:xfrm>
                <a:off x="7895095" y="2487692"/>
                <a:ext cx="318998" cy="21251"/>
              </a:xfrm>
              <a:custGeom>
                <a:avLst/>
                <a:gdLst/>
                <a:ahLst/>
                <a:cxnLst/>
                <a:rect l="l" t="t" r="r" b="b"/>
                <a:pathLst>
                  <a:path w="12579" h="838" extrusionOk="0">
                    <a:moveTo>
                      <a:pt x="2680" y="1"/>
                    </a:moveTo>
                    <a:cubicBezTo>
                      <a:pt x="1821" y="1"/>
                      <a:pt x="965" y="12"/>
                      <a:pt x="116" y="34"/>
                    </a:cubicBezTo>
                    <a:cubicBezTo>
                      <a:pt x="0" y="37"/>
                      <a:pt x="0" y="182"/>
                      <a:pt x="116" y="185"/>
                    </a:cubicBezTo>
                    <a:cubicBezTo>
                      <a:pt x="4207" y="379"/>
                      <a:pt x="8298" y="672"/>
                      <a:pt x="12389" y="838"/>
                    </a:cubicBezTo>
                    <a:cubicBezTo>
                      <a:pt x="12392" y="838"/>
                      <a:pt x="12394" y="838"/>
                      <a:pt x="12396" y="838"/>
                    </a:cubicBezTo>
                    <a:cubicBezTo>
                      <a:pt x="12536" y="838"/>
                      <a:pt x="12579" y="628"/>
                      <a:pt x="12426" y="608"/>
                    </a:cubicBezTo>
                    <a:cubicBezTo>
                      <a:pt x="9233" y="167"/>
                      <a:pt x="5933" y="1"/>
                      <a:pt x="2680" y="1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1946;p39">
                <a:extLst>
                  <a:ext uri="{FF2B5EF4-FFF2-40B4-BE49-F238E27FC236}">
                    <a16:creationId xmlns:a16="http://schemas.microsoft.com/office/drawing/2014/main" id="{50D534BF-CF06-4690-AB69-C217B0A7D071}"/>
                  </a:ext>
                </a:extLst>
              </p:cNvPr>
              <p:cNvSpPr/>
              <p:nvPr/>
            </p:nvSpPr>
            <p:spPr>
              <a:xfrm>
                <a:off x="7664049" y="2117345"/>
                <a:ext cx="766849" cy="280680"/>
              </a:xfrm>
              <a:custGeom>
                <a:avLst/>
                <a:gdLst/>
                <a:ahLst/>
                <a:cxnLst/>
                <a:rect l="l" t="t" r="r" b="b"/>
                <a:pathLst>
                  <a:path w="30239" h="11068" extrusionOk="0">
                    <a:moveTo>
                      <a:pt x="3547" y="0"/>
                    </a:moveTo>
                    <a:cubicBezTo>
                      <a:pt x="3399" y="0"/>
                      <a:pt x="3265" y="67"/>
                      <a:pt x="3182" y="190"/>
                    </a:cubicBezTo>
                    <a:cubicBezTo>
                      <a:pt x="2540" y="1147"/>
                      <a:pt x="0" y="5440"/>
                      <a:pt x="3196" y="9552"/>
                    </a:cubicBezTo>
                    <a:cubicBezTo>
                      <a:pt x="3273" y="9650"/>
                      <a:pt x="3388" y="9714"/>
                      <a:pt x="3513" y="9721"/>
                    </a:cubicBezTo>
                    <a:cubicBezTo>
                      <a:pt x="5654" y="9836"/>
                      <a:pt x="24849" y="10874"/>
                      <a:pt x="28365" y="11067"/>
                    </a:cubicBezTo>
                    <a:cubicBezTo>
                      <a:pt x="28372" y="11067"/>
                      <a:pt x="28378" y="11068"/>
                      <a:pt x="28385" y="11068"/>
                    </a:cubicBezTo>
                    <a:cubicBezTo>
                      <a:pt x="28663" y="11068"/>
                      <a:pt x="28874" y="10814"/>
                      <a:pt x="28814" y="10536"/>
                    </a:cubicBezTo>
                    <a:cubicBezTo>
                      <a:pt x="28811" y="10532"/>
                      <a:pt x="28811" y="10529"/>
                      <a:pt x="28811" y="10526"/>
                    </a:cubicBezTo>
                    <a:cubicBezTo>
                      <a:pt x="28740" y="10195"/>
                      <a:pt x="28453" y="9955"/>
                      <a:pt x="28115" y="9934"/>
                    </a:cubicBezTo>
                    <a:lnTo>
                      <a:pt x="4014" y="8410"/>
                    </a:lnTo>
                    <a:cubicBezTo>
                      <a:pt x="2043" y="5549"/>
                      <a:pt x="3277" y="2641"/>
                      <a:pt x="4031" y="1350"/>
                    </a:cubicBezTo>
                    <a:lnTo>
                      <a:pt x="29210" y="1955"/>
                    </a:lnTo>
                    <a:cubicBezTo>
                      <a:pt x="29218" y="1955"/>
                      <a:pt x="29225" y="1955"/>
                      <a:pt x="29233" y="1955"/>
                    </a:cubicBezTo>
                    <a:cubicBezTo>
                      <a:pt x="29639" y="1955"/>
                      <a:pt x="30007" y="1694"/>
                      <a:pt x="30140" y="1306"/>
                    </a:cubicBezTo>
                    <a:cubicBezTo>
                      <a:pt x="30140" y="1302"/>
                      <a:pt x="30143" y="1302"/>
                      <a:pt x="30143" y="1299"/>
                    </a:cubicBezTo>
                    <a:cubicBezTo>
                      <a:pt x="30238" y="1022"/>
                      <a:pt x="30036" y="731"/>
                      <a:pt x="29741" y="721"/>
                    </a:cubicBezTo>
                    <a:lnTo>
                      <a:pt x="3557" y="0"/>
                    </a:lnTo>
                    <a:cubicBezTo>
                      <a:pt x="3554" y="0"/>
                      <a:pt x="3550" y="0"/>
                      <a:pt x="3547" y="0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1947;p39">
                <a:extLst>
                  <a:ext uri="{FF2B5EF4-FFF2-40B4-BE49-F238E27FC236}">
                    <a16:creationId xmlns:a16="http://schemas.microsoft.com/office/drawing/2014/main" id="{69B9C3A5-C093-4F6C-9B9B-00A146C947D8}"/>
                  </a:ext>
                </a:extLst>
              </p:cNvPr>
              <p:cNvSpPr/>
              <p:nvPr/>
            </p:nvSpPr>
            <p:spPr>
              <a:xfrm>
                <a:off x="7715832" y="2151555"/>
                <a:ext cx="670635" cy="211043"/>
              </a:xfrm>
              <a:custGeom>
                <a:avLst/>
                <a:gdLst/>
                <a:ahLst/>
                <a:cxnLst/>
                <a:rect l="l" t="t" r="r" b="b"/>
                <a:pathLst>
                  <a:path w="26445" h="8322" extrusionOk="0">
                    <a:moveTo>
                      <a:pt x="1989" y="1"/>
                    </a:moveTo>
                    <a:cubicBezTo>
                      <a:pt x="1235" y="1292"/>
                      <a:pt x="1" y="4200"/>
                      <a:pt x="1972" y="7061"/>
                    </a:cubicBezTo>
                    <a:lnTo>
                      <a:pt x="25265" y="8322"/>
                    </a:lnTo>
                    <a:cubicBezTo>
                      <a:pt x="25085" y="6939"/>
                      <a:pt x="25032" y="5025"/>
                      <a:pt x="25636" y="3145"/>
                    </a:cubicBezTo>
                    <a:cubicBezTo>
                      <a:pt x="25965" y="2128"/>
                      <a:pt x="26232" y="1312"/>
                      <a:pt x="26444" y="677"/>
                    </a:cubicBezTo>
                    <a:lnTo>
                      <a:pt x="1989" y="1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1948;p39">
                <a:extLst>
                  <a:ext uri="{FF2B5EF4-FFF2-40B4-BE49-F238E27FC236}">
                    <a16:creationId xmlns:a16="http://schemas.microsoft.com/office/drawing/2014/main" id="{36D75EC8-0A75-4B02-8C06-43F856A30620}"/>
                  </a:ext>
                </a:extLst>
              </p:cNvPr>
              <p:cNvSpPr/>
              <p:nvPr/>
            </p:nvSpPr>
            <p:spPr>
              <a:xfrm>
                <a:off x="7963108" y="2298715"/>
                <a:ext cx="390918" cy="29087"/>
              </a:xfrm>
              <a:custGeom>
                <a:avLst/>
                <a:gdLst/>
                <a:ahLst/>
                <a:cxnLst/>
                <a:rect l="l" t="t" r="r" b="b"/>
                <a:pathLst>
                  <a:path w="15415" h="1147" extrusionOk="0">
                    <a:moveTo>
                      <a:pt x="2018" y="0"/>
                    </a:moveTo>
                    <a:cubicBezTo>
                      <a:pt x="1402" y="0"/>
                      <a:pt x="787" y="9"/>
                      <a:pt x="173" y="27"/>
                    </a:cubicBezTo>
                    <a:cubicBezTo>
                      <a:pt x="1" y="30"/>
                      <a:pt x="5" y="243"/>
                      <a:pt x="173" y="253"/>
                    </a:cubicBezTo>
                    <a:cubicBezTo>
                      <a:pt x="5191" y="618"/>
                      <a:pt x="10219" y="733"/>
                      <a:pt x="15240" y="1146"/>
                    </a:cubicBezTo>
                    <a:cubicBezTo>
                      <a:pt x="15245" y="1146"/>
                      <a:pt x="15250" y="1146"/>
                      <a:pt x="15255" y="1146"/>
                    </a:cubicBezTo>
                    <a:cubicBezTo>
                      <a:pt x="15415" y="1146"/>
                      <a:pt x="15404" y="925"/>
                      <a:pt x="15240" y="905"/>
                    </a:cubicBezTo>
                    <a:cubicBezTo>
                      <a:pt x="10892" y="428"/>
                      <a:pt x="6419" y="0"/>
                      <a:pt x="2018" y="0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1949;p39">
                <a:extLst>
                  <a:ext uri="{FF2B5EF4-FFF2-40B4-BE49-F238E27FC236}">
                    <a16:creationId xmlns:a16="http://schemas.microsoft.com/office/drawing/2014/main" id="{3703A26B-44CE-49A7-8ECC-6174D0758F76}"/>
                  </a:ext>
                </a:extLst>
              </p:cNvPr>
              <p:cNvSpPr/>
              <p:nvPr/>
            </p:nvSpPr>
            <p:spPr>
              <a:xfrm>
                <a:off x="7852492" y="2246069"/>
                <a:ext cx="380318" cy="14354"/>
              </a:xfrm>
              <a:custGeom>
                <a:avLst/>
                <a:gdLst/>
                <a:ahLst/>
                <a:cxnLst/>
                <a:rect l="l" t="t" r="r" b="b"/>
                <a:pathLst>
                  <a:path w="14997" h="566" extrusionOk="0">
                    <a:moveTo>
                      <a:pt x="2112" y="1"/>
                    </a:moveTo>
                    <a:cubicBezTo>
                      <a:pt x="1435" y="1"/>
                      <a:pt x="759" y="15"/>
                      <a:pt x="86" y="54"/>
                    </a:cubicBezTo>
                    <a:cubicBezTo>
                      <a:pt x="1" y="57"/>
                      <a:pt x="5" y="158"/>
                      <a:pt x="86" y="166"/>
                    </a:cubicBezTo>
                    <a:cubicBezTo>
                      <a:pt x="2527" y="415"/>
                      <a:pt x="5022" y="351"/>
                      <a:pt x="7474" y="409"/>
                    </a:cubicBezTo>
                    <a:cubicBezTo>
                      <a:pt x="9372" y="450"/>
                      <a:pt x="11286" y="565"/>
                      <a:pt x="13189" y="565"/>
                    </a:cubicBezTo>
                    <a:cubicBezTo>
                      <a:pt x="13748" y="565"/>
                      <a:pt x="14305" y="555"/>
                      <a:pt x="14861" y="531"/>
                    </a:cubicBezTo>
                    <a:cubicBezTo>
                      <a:pt x="14997" y="523"/>
                      <a:pt x="14993" y="361"/>
                      <a:pt x="14861" y="351"/>
                    </a:cubicBezTo>
                    <a:cubicBezTo>
                      <a:pt x="12416" y="135"/>
                      <a:pt x="9928" y="196"/>
                      <a:pt x="7474" y="141"/>
                    </a:cubicBezTo>
                    <a:cubicBezTo>
                      <a:pt x="5696" y="102"/>
                      <a:pt x="3899" y="1"/>
                      <a:pt x="2112" y="1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1950;p39">
                <a:extLst>
                  <a:ext uri="{FF2B5EF4-FFF2-40B4-BE49-F238E27FC236}">
                    <a16:creationId xmlns:a16="http://schemas.microsoft.com/office/drawing/2014/main" id="{95983BA6-2035-4D7D-B2AF-929CB9F7148E}"/>
                  </a:ext>
                </a:extLst>
              </p:cNvPr>
              <p:cNvSpPr/>
              <p:nvPr/>
            </p:nvSpPr>
            <p:spPr>
              <a:xfrm>
                <a:off x="7964047" y="2181225"/>
                <a:ext cx="412829" cy="25410"/>
              </a:xfrm>
              <a:custGeom>
                <a:avLst/>
                <a:gdLst/>
                <a:ahLst/>
                <a:cxnLst/>
                <a:rect l="l" t="t" r="r" b="b"/>
                <a:pathLst>
                  <a:path w="16279" h="1002" extrusionOk="0">
                    <a:moveTo>
                      <a:pt x="133" y="0"/>
                    </a:moveTo>
                    <a:cubicBezTo>
                      <a:pt x="35" y="0"/>
                      <a:pt x="1" y="142"/>
                      <a:pt x="106" y="159"/>
                    </a:cubicBezTo>
                    <a:cubicBezTo>
                      <a:pt x="5357" y="961"/>
                      <a:pt x="10814" y="964"/>
                      <a:pt x="16112" y="1001"/>
                    </a:cubicBezTo>
                    <a:cubicBezTo>
                      <a:pt x="16113" y="1001"/>
                      <a:pt x="16114" y="1001"/>
                      <a:pt x="16116" y="1001"/>
                    </a:cubicBezTo>
                    <a:cubicBezTo>
                      <a:pt x="16278" y="1001"/>
                      <a:pt x="16277" y="785"/>
                      <a:pt x="16112" y="781"/>
                    </a:cubicBezTo>
                    <a:cubicBezTo>
                      <a:pt x="10776" y="670"/>
                      <a:pt x="5461" y="126"/>
                      <a:pt x="133" y="0"/>
                    </a:cubicBezTo>
                    <a:close/>
                  </a:path>
                </a:pathLst>
              </a:custGeom>
              <a:solidFill>
                <a:srgbClr val="0094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1951;p39">
                <a:extLst>
                  <a:ext uri="{FF2B5EF4-FFF2-40B4-BE49-F238E27FC236}">
                    <a16:creationId xmlns:a16="http://schemas.microsoft.com/office/drawing/2014/main" id="{2FF042A5-FBB1-4346-9E02-B441913A60E0}"/>
                  </a:ext>
                </a:extLst>
              </p:cNvPr>
              <p:cNvSpPr/>
              <p:nvPr/>
            </p:nvSpPr>
            <p:spPr>
              <a:xfrm>
                <a:off x="7487220" y="1771621"/>
                <a:ext cx="688640" cy="387977"/>
              </a:xfrm>
              <a:custGeom>
                <a:avLst/>
                <a:gdLst/>
                <a:ahLst/>
                <a:cxnLst/>
                <a:rect l="l" t="t" r="r" b="b"/>
                <a:pathLst>
                  <a:path w="27155" h="15299" extrusionOk="0">
                    <a:moveTo>
                      <a:pt x="24061" y="0"/>
                    </a:moveTo>
                    <a:cubicBezTo>
                      <a:pt x="24031" y="0"/>
                      <a:pt x="24001" y="5"/>
                      <a:pt x="23969" y="14"/>
                    </a:cubicBezTo>
                    <a:lnTo>
                      <a:pt x="1776" y="6581"/>
                    </a:lnTo>
                    <a:cubicBezTo>
                      <a:pt x="1278" y="6726"/>
                      <a:pt x="900" y="7132"/>
                      <a:pt x="775" y="7632"/>
                    </a:cubicBezTo>
                    <a:cubicBezTo>
                      <a:pt x="0" y="10705"/>
                      <a:pt x="1968" y="13589"/>
                      <a:pt x="2979" y="14817"/>
                    </a:cubicBezTo>
                    <a:cubicBezTo>
                      <a:pt x="3232" y="15126"/>
                      <a:pt x="3602" y="15298"/>
                      <a:pt x="3990" y="15298"/>
                    </a:cubicBezTo>
                    <a:cubicBezTo>
                      <a:pt x="4090" y="15298"/>
                      <a:pt x="4191" y="15287"/>
                      <a:pt x="4291" y="15263"/>
                    </a:cubicBezTo>
                    <a:cubicBezTo>
                      <a:pt x="7841" y="14418"/>
                      <a:pt x="22863" y="10847"/>
                      <a:pt x="26830" y="9904"/>
                    </a:cubicBezTo>
                    <a:cubicBezTo>
                      <a:pt x="27120" y="9836"/>
                      <a:pt x="27155" y="9448"/>
                      <a:pt x="26891" y="9315"/>
                    </a:cubicBezTo>
                    <a:cubicBezTo>
                      <a:pt x="26810" y="9275"/>
                      <a:pt x="26732" y="9234"/>
                      <a:pt x="26654" y="9190"/>
                    </a:cubicBezTo>
                    <a:cubicBezTo>
                      <a:pt x="26331" y="9007"/>
                      <a:pt x="25967" y="8917"/>
                      <a:pt x="25600" y="8917"/>
                    </a:cubicBezTo>
                    <a:cubicBezTo>
                      <a:pt x="25426" y="8917"/>
                      <a:pt x="25251" y="8938"/>
                      <a:pt x="25079" y="8978"/>
                    </a:cubicBezTo>
                    <a:lnTo>
                      <a:pt x="4007" y="13955"/>
                    </a:lnTo>
                    <a:cubicBezTo>
                      <a:pt x="4004" y="13955"/>
                      <a:pt x="4001" y="13955"/>
                      <a:pt x="3997" y="13951"/>
                    </a:cubicBezTo>
                    <a:cubicBezTo>
                      <a:pt x="3185" y="12960"/>
                      <a:pt x="1414" y="10425"/>
                      <a:pt x="2083" y="7899"/>
                    </a:cubicBezTo>
                    <a:cubicBezTo>
                      <a:pt x="2086" y="7895"/>
                      <a:pt x="2110" y="7875"/>
                      <a:pt x="2147" y="7865"/>
                    </a:cubicBezTo>
                    <a:lnTo>
                      <a:pt x="23283" y="1529"/>
                    </a:lnTo>
                    <a:cubicBezTo>
                      <a:pt x="23817" y="1370"/>
                      <a:pt x="24230" y="937"/>
                      <a:pt x="24365" y="393"/>
                    </a:cubicBezTo>
                    <a:cubicBezTo>
                      <a:pt x="24415" y="188"/>
                      <a:pt x="24256" y="0"/>
                      <a:pt x="24061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1952;p39">
                <a:extLst>
                  <a:ext uri="{FF2B5EF4-FFF2-40B4-BE49-F238E27FC236}">
                    <a16:creationId xmlns:a16="http://schemas.microsoft.com/office/drawing/2014/main" id="{46127BD0-9401-4A8F-BF63-A5574828A53F}"/>
                  </a:ext>
                </a:extLst>
              </p:cNvPr>
              <p:cNvSpPr/>
              <p:nvPr/>
            </p:nvSpPr>
            <p:spPr>
              <a:xfrm>
                <a:off x="7523052" y="1816634"/>
                <a:ext cx="583195" cy="308880"/>
              </a:xfrm>
              <a:custGeom>
                <a:avLst/>
                <a:gdLst/>
                <a:ahLst/>
                <a:cxnLst/>
                <a:rect l="l" t="t" r="r" b="b"/>
                <a:pathLst>
                  <a:path w="22997" h="12180" extrusionOk="0">
                    <a:moveTo>
                      <a:pt x="21323" y="0"/>
                    </a:moveTo>
                    <a:cubicBezTo>
                      <a:pt x="21322" y="0"/>
                      <a:pt x="21320" y="0"/>
                      <a:pt x="21319" y="1"/>
                    </a:cubicBezTo>
                    <a:lnTo>
                      <a:pt x="734" y="6090"/>
                    </a:lnTo>
                    <a:cubicBezTo>
                      <a:pt x="697" y="6100"/>
                      <a:pt x="673" y="6120"/>
                      <a:pt x="670" y="6124"/>
                    </a:cubicBezTo>
                    <a:cubicBezTo>
                      <a:pt x="1" y="8650"/>
                      <a:pt x="1772" y="11185"/>
                      <a:pt x="2584" y="12176"/>
                    </a:cubicBezTo>
                    <a:cubicBezTo>
                      <a:pt x="2588" y="12180"/>
                      <a:pt x="2591" y="12180"/>
                      <a:pt x="2594" y="12180"/>
                    </a:cubicBezTo>
                    <a:lnTo>
                      <a:pt x="22986" y="7334"/>
                    </a:lnTo>
                    <a:cubicBezTo>
                      <a:pt x="22992" y="7331"/>
                      <a:pt x="22996" y="7321"/>
                      <a:pt x="22992" y="7314"/>
                    </a:cubicBezTo>
                    <a:cubicBezTo>
                      <a:pt x="21085" y="5187"/>
                      <a:pt x="21062" y="2097"/>
                      <a:pt x="21333" y="11"/>
                    </a:cubicBezTo>
                    <a:cubicBezTo>
                      <a:pt x="21335" y="5"/>
                      <a:pt x="21329" y="0"/>
                      <a:pt x="21323" y="0"/>
                    </a:cubicBez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1953;p39">
                <a:extLst>
                  <a:ext uri="{FF2B5EF4-FFF2-40B4-BE49-F238E27FC236}">
                    <a16:creationId xmlns:a16="http://schemas.microsoft.com/office/drawing/2014/main" id="{27428EF8-6915-4524-94FB-EEF327677CC6}"/>
                  </a:ext>
                </a:extLst>
              </p:cNvPr>
              <p:cNvSpPr/>
              <p:nvPr/>
            </p:nvSpPr>
            <p:spPr>
              <a:xfrm>
                <a:off x="7642468" y="1965113"/>
                <a:ext cx="404384" cy="105876"/>
              </a:xfrm>
              <a:custGeom>
                <a:avLst/>
                <a:gdLst/>
                <a:ahLst/>
                <a:cxnLst/>
                <a:rect l="l" t="t" r="r" b="b"/>
                <a:pathLst>
                  <a:path w="15946" h="4175" extrusionOk="0">
                    <a:moveTo>
                      <a:pt x="15728" y="0"/>
                    </a:moveTo>
                    <a:cubicBezTo>
                      <a:pt x="15714" y="0"/>
                      <a:pt x="15700" y="2"/>
                      <a:pt x="15684" y="6"/>
                    </a:cubicBezTo>
                    <a:cubicBezTo>
                      <a:pt x="13091" y="644"/>
                      <a:pt x="10511" y="1365"/>
                      <a:pt x="7922" y="2020"/>
                    </a:cubicBezTo>
                    <a:cubicBezTo>
                      <a:pt x="5335" y="2676"/>
                      <a:pt x="2708" y="3231"/>
                      <a:pt x="141" y="3971"/>
                    </a:cubicBezTo>
                    <a:cubicBezTo>
                      <a:pt x="1" y="4012"/>
                      <a:pt x="54" y="4174"/>
                      <a:pt x="178" y="4174"/>
                    </a:cubicBezTo>
                    <a:cubicBezTo>
                      <a:pt x="188" y="4174"/>
                      <a:pt x="198" y="4173"/>
                      <a:pt x="209" y="4171"/>
                    </a:cubicBezTo>
                    <a:cubicBezTo>
                      <a:pt x="5422" y="3187"/>
                      <a:pt x="10674" y="1743"/>
                      <a:pt x="15769" y="259"/>
                    </a:cubicBezTo>
                    <a:cubicBezTo>
                      <a:pt x="15946" y="209"/>
                      <a:pt x="15881" y="0"/>
                      <a:pt x="15728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1954;p39">
                <a:extLst>
                  <a:ext uri="{FF2B5EF4-FFF2-40B4-BE49-F238E27FC236}">
                    <a16:creationId xmlns:a16="http://schemas.microsoft.com/office/drawing/2014/main" id="{733B4224-2DA3-48E9-976E-12C5906859AD}"/>
                  </a:ext>
                </a:extLst>
              </p:cNvPr>
              <p:cNvSpPr/>
              <p:nvPr/>
            </p:nvSpPr>
            <p:spPr>
              <a:xfrm>
                <a:off x="7634632" y="1950100"/>
                <a:ext cx="306268" cy="80948"/>
              </a:xfrm>
              <a:custGeom>
                <a:avLst/>
                <a:gdLst/>
                <a:ahLst/>
                <a:cxnLst/>
                <a:rect l="l" t="t" r="r" b="b"/>
                <a:pathLst>
                  <a:path w="12077" h="3192" extrusionOk="0">
                    <a:moveTo>
                      <a:pt x="11930" y="0"/>
                    </a:moveTo>
                    <a:cubicBezTo>
                      <a:pt x="11923" y="0"/>
                      <a:pt x="11916" y="1"/>
                      <a:pt x="11908" y="2"/>
                    </a:cubicBezTo>
                    <a:cubicBezTo>
                      <a:pt x="7955" y="756"/>
                      <a:pt x="4054" y="1963"/>
                      <a:pt x="159" y="2964"/>
                    </a:cubicBezTo>
                    <a:cubicBezTo>
                      <a:pt x="0" y="3004"/>
                      <a:pt x="58" y="3192"/>
                      <a:pt x="191" y="3192"/>
                    </a:cubicBezTo>
                    <a:cubicBezTo>
                      <a:pt x="203" y="3192"/>
                      <a:pt x="216" y="3190"/>
                      <a:pt x="229" y="3187"/>
                    </a:cubicBezTo>
                    <a:cubicBezTo>
                      <a:pt x="4128" y="2204"/>
                      <a:pt x="8135" y="1399"/>
                      <a:pt x="11963" y="168"/>
                    </a:cubicBezTo>
                    <a:cubicBezTo>
                      <a:pt x="12076" y="130"/>
                      <a:pt x="12033" y="0"/>
                      <a:pt x="11930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1955;p39">
                <a:extLst>
                  <a:ext uri="{FF2B5EF4-FFF2-40B4-BE49-F238E27FC236}">
                    <a16:creationId xmlns:a16="http://schemas.microsoft.com/office/drawing/2014/main" id="{97FFBAB9-7159-4AA9-BFA5-D3DFDF2E23D2}"/>
                  </a:ext>
                </a:extLst>
              </p:cNvPr>
              <p:cNvSpPr/>
              <p:nvPr/>
            </p:nvSpPr>
            <p:spPr>
              <a:xfrm>
                <a:off x="7464118" y="1640285"/>
                <a:ext cx="699443" cy="306927"/>
              </a:xfrm>
              <a:custGeom>
                <a:avLst/>
                <a:gdLst/>
                <a:ahLst/>
                <a:cxnLst/>
                <a:rect l="l" t="t" r="r" b="b"/>
                <a:pathLst>
                  <a:path w="27581" h="12103" extrusionOk="0">
                    <a:moveTo>
                      <a:pt x="24528" y="0"/>
                    </a:moveTo>
                    <a:cubicBezTo>
                      <a:pt x="24432" y="0"/>
                      <a:pt x="24336" y="8"/>
                      <a:pt x="24240" y="23"/>
                    </a:cubicBezTo>
                    <a:lnTo>
                      <a:pt x="302" y="3793"/>
                    </a:lnTo>
                    <a:cubicBezTo>
                      <a:pt x="68" y="3827"/>
                      <a:pt x="1" y="4132"/>
                      <a:pt x="200" y="4260"/>
                    </a:cubicBezTo>
                    <a:lnTo>
                      <a:pt x="207" y="4266"/>
                    </a:lnTo>
                    <a:cubicBezTo>
                      <a:pt x="730" y="4614"/>
                      <a:pt x="1343" y="4796"/>
                      <a:pt x="1965" y="4796"/>
                    </a:cubicBezTo>
                    <a:cubicBezTo>
                      <a:pt x="2124" y="4796"/>
                      <a:pt x="2283" y="4785"/>
                      <a:pt x="2441" y="4761"/>
                    </a:cubicBezTo>
                    <a:lnTo>
                      <a:pt x="23489" y="1562"/>
                    </a:lnTo>
                    <a:cubicBezTo>
                      <a:pt x="23575" y="1549"/>
                      <a:pt x="23660" y="1543"/>
                      <a:pt x="23745" y="1543"/>
                    </a:cubicBezTo>
                    <a:cubicBezTo>
                      <a:pt x="24335" y="1543"/>
                      <a:pt x="24896" y="1846"/>
                      <a:pt x="25200" y="2367"/>
                    </a:cubicBezTo>
                    <a:cubicBezTo>
                      <a:pt x="25532" y="2928"/>
                      <a:pt x="25839" y="3716"/>
                      <a:pt x="25958" y="4777"/>
                    </a:cubicBezTo>
                    <a:cubicBezTo>
                      <a:pt x="26055" y="5653"/>
                      <a:pt x="25464" y="6461"/>
                      <a:pt x="24599" y="6634"/>
                    </a:cubicBezTo>
                    <a:cubicBezTo>
                      <a:pt x="20311" y="7482"/>
                      <a:pt x="7365" y="10048"/>
                      <a:pt x="3886" y="10738"/>
                    </a:cubicBezTo>
                    <a:cubicBezTo>
                      <a:pt x="3351" y="10843"/>
                      <a:pt x="2928" y="11245"/>
                      <a:pt x="2790" y="11769"/>
                    </a:cubicBezTo>
                    <a:lnTo>
                      <a:pt x="2790" y="11776"/>
                    </a:lnTo>
                    <a:cubicBezTo>
                      <a:pt x="2744" y="11945"/>
                      <a:pt x="2870" y="12102"/>
                      <a:pt x="3035" y="12102"/>
                    </a:cubicBezTo>
                    <a:cubicBezTo>
                      <a:pt x="3052" y="12102"/>
                      <a:pt x="3070" y="12101"/>
                      <a:pt x="3087" y="12097"/>
                    </a:cubicBezTo>
                    <a:lnTo>
                      <a:pt x="25775" y="7695"/>
                    </a:lnTo>
                    <a:cubicBezTo>
                      <a:pt x="26816" y="7495"/>
                      <a:pt x="27581" y="6582"/>
                      <a:pt x="27574" y="5524"/>
                    </a:cubicBezTo>
                    <a:cubicBezTo>
                      <a:pt x="27553" y="2857"/>
                      <a:pt x="26546" y="1315"/>
                      <a:pt x="25809" y="541"/>
                    </a:cubicBezTo>
                    <a:cubicBezTo>
                      <a:pt x="25473" y="189"/>
                      <a:pt x="25007" y="0"/>
                      <a:pt x="24528" y="0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19" name="Google Shape;1956;p39">
                <a:extLst>
                  <a:ext uri="{FF2B5EF4-FFF2-40B4-BE49-F238E27FC236}">
                    <a16:creationId xmlns:a16="http://schemas.microsoft.com/office/drawing/2014/main" id="{83627894-8392-4D8E-9B8B-E7B563738498}"/>
                  </a:ext>
                </a:extLst>
              </p:cNvPr>
              <p:cNvSpPr/>
              <p:nvPr/>
            </p:nvSpPr>
            <p:spPr>
              <a:xfrm>
                <a:off x="7527236" y="1678400"/>
                <a:ext cx="596965" cy="230620"/>
              </a:xfrm>
              <a:custGeom>
                <a:avLst/>
                <a:gdLst/>
                <a:ahLst/>
                <a:cxnLst/>
                <a:rect l="l" t="t" r="r" b="b"/>
                <a:pathLst>
                  <a:path w="23540" h="9094" extrusionOk="0">
                    <a:moveTo>
                      <a:pt x="21503" y="0"/>
                    </a:moveTo>
                    <a:cubicBezTo>
                      <a:pt x="21439" y="0"/>
                      <a:pt x="21375" y="5"/>
                      <a:pt x="21311" y="15"/>
                    </a:cubicBezTo>
                    <a:lnTo>
                      <a:pt x="0" y="3369"/>
                    </a:lnTo>
                    <a:cubicBezTo>
                      <a:pt x="470" y="3951"/>
                      <a:pt x="910" y="4667"/>
                      <a:pt x="1210" y="5536"/>
                    </a:cubicBezTo>
                    <a:cubicBezTo>
                      <a:pt x="1664" y="6838"/>
                      <a:pt x="1725" y="8086"/>
                      <a:pt x="1640" y="9093"/>
                    </a:cubicBezTo>
                    <a:lnTo>
                      <a:pt x="22528" y="5043"/>
                    </a:lnTo>
                    <a:cubicBezTo>
                      <a:pt x="23124" y="4928"/>
                      <a:pt x="23540" y="4386"/>
                      <a:pt x="23510" y="3781"/>
                    </a:cubicBezTo>
                    <a:cubicBezTo>
                      <a:pt x="23428" y="2169"/>
                      <a:pt x="22924" y="1117"/>
                      <a:pt x="22461" y="478"/>
                    </a:cubicBezTo>
                    <a:cubicBezTo>
                      <a:pt x="22238" y="169"/>
                      <a:pt x="21878" y="0"/>
                      <a:pt x="21503" y="0"/>
                    </a:cubicBez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1957;p39">
                <a:extLst>
                  <a:ext uri="{FF2B5EF4-FFF2-40B4-BE49-F238E27FC236}">
                    <a16:creationId xmlns:a16="http://schemas.microsoft.com/office/drawing/2014/main" id="{63DBB2D9-E797-4FB0-B4BD-849B7DD195FD}"/>
                  </a:ext>
                </a:extLst>
              </p:cNvPr>
              <p:cNvSpPr/>
              <p:nvPr/>
            </p:nvSpPr>
            <p:spPr>
              <a:xfrm>
                <a:off x="7628546" y="1779381"/>
                <a:ext cx="411257" cy="84422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3329" extrusionOk="0">
                    <a:moveTo>
                      <a:pt x="16058" y="1"/>
                    </a:moveTo>
                    <a:cubicBezTo>
                      <a:pt x="16050" y="1"/>
                      <a:pt x="16042" y="1"/>
                      <a:pt x="16033" y="3"/>
                    </a:cubicBezTo>
                    <a:cubicBezTo>
                      <a:pt x="10714" y="950"/>
                      <a:pt x="5447" y="2194"/>
                      <a:pt x="129" y="3155"/>
                    </a:cubicBezTo>
                    <a:cubicBezTo>
                      <a:pt x="1" y="3177"/>
                      <a:pt x="53" y="3328"/>
                      <a:pt x="165" y="3328"/>
                    </a:cubicBezTo>
                    <a:cubicBezTo>
                      <a:pt x="171" y="3328"/>
                      <a:pt x="178" y="3328"/>
                      <a:pt x="185" y="3327"/>
                    </a:cubicBezTo>
                    <a:cubicBezTo>
                      <a:pt x="5488" y="2471"/>
                      <a:pt x="10904" y="1602"/>
                      <a:pt x="16090" y="179"/>
                    </a:cubicBezTo>
                    <a:cubicBezTo>
                      <a:pt x="16217" y="144"/>
                      <a:pt x="16167" y="1"/>
                      <a:pt x="16058" y="1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21" name="Google Shape;1958;p39">
                <a:extLst>
                  <a:ext uri="{FF2B5EF4-FFF2-40B4-BE49-F238E27FC236}">
                    <a16:creationId xmlns:a16="http://schemas.microsoft.com/office/drawing/2014/main" id="{0EB47920-9E66-40CA-8F92-1FB07F3EE098}"/>
                  </a:ext>
                </a:extLst>
              </p:cNvPr>
              <p:cNvSpPr/>
              <p:nvPr/>
            </p:nvSpPr>
            <p:spPr>
              <a:xfrm>
                <a:off x="7617692" y="1714765"/>
                <a:ext cx="457639" cy="91092"/>
              </a:xfrm>
              <a:custGeom>
                <a:avLst/>
                <a:gdLst/>
                <a:ahLst/>
                <a:cxnLst/>
                <a:rect l="l" t="t" r="r" b="b"/>
                <a:pathLst>
                  <a:path w="18046" h="3592" extrusionOk="0">
                    <a:moveTo>
                      <a:pt x="17859" y="1"/>
                    </a:moveTo>
                    <a:cubicBezTo>
                      <a:pt x="17852" y="1"/>
                      <a:pt x="17844" y="1"/>
                      <a:pt x="17837" y="2"/>
                    </a:cubicBezTo>
                    <a:cubicBezTo>
                      <a:pt x="11903" y="823"/>
                      <a:pt x="6010" y="2240"/>
                      <a:pt x="137" y="3400"/>
                    </a:cubicBezTo>
                    <a:cubicBezTo>
                      <a:pt x="1" y="3429"/>
                      <a:pt x="55" y="3592"/>
                      <a:pt x="174" y="3592"/>
                    </a:cubicBezTo>
                    <a:cubicBezTo>
                      <a:pt x="182" y="3592"/>
                      <a:pt x="190" y="3591"/>
                      <a:pt x="198" y="3590"/>
                    </a:cubicBezTo>
                    <a:cubicBezTo>
                      <a:pt x="6084" y="2494"/>
                      <a:pt x="12086" y="1632"/>
                      <a:pt x="17898" y="198"/>
                    </a:cubicBezTo>
                    <a:cubicBezTo>
                      <a:pt x="18045" y="163"/>
                      <a:pt x="17983" y="1"/>
                      <a:pt x="17859" y="1"/>
                    </a:cubicBezTo>
                    <a:close/>
                  </a:path>
                </a:pathLst>
              </a:custGeom>
              <a:solidFill>
                <a:srgbClr val="FF9F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9F1E"/>
                  </a:solidFill>
                </a:endParaRPr>
              </a:p>
            </p:txBody>
          </p:sp>
          <p:sp>
            <p:nvSpPr>
              <p:cNvPr id="422" name="Google Shape;1959;p39">
                <a:extLst>
                  <a:ext uri="{FF2B5EF4-FFF2-40B4-BE49-F238E27FC236}">
                    <a16:creationId xmlns:a16="http://schemas.microsoft.com/office/drawing/2014/main" id="{577233C5-39AB-4935-A685-EDDD1CAEDAB5}"/>
                  </a:ext>
                </a:extLst>
              </p:cNvPr>
              <p:cNvSpPr/>
              <p:nvPr/>
            </p:nvSpPr>
            <p:spPr>
              <a:xfrm>
                <a:off x="7755620" y="3202090"/>
                <a:ext cx="785615" cy="487564"/>
              </a:xfrm>
              <a:custGeom>
                <a:avLst/>
                <a:gdLst/>
                <a:ahLst/>
                <a:cxnLst/>
                <a:rect l="l" t="t" r="r" b="b"/>
                <a:pathLst>
                  <a:path w="30979" h="19226" extrusionOk="0">
                    <a:moveTo>
                      <a:pt x="3210" y="1"/>
                    </a:moveTo>
                    <a:cubicBezTo>
                      <a:pt x="3055" y="1"/>
                      <a:pt x="2918" y="124"/>
                      <a:pt x="2915" y="288"/>
                    </a:cubicBezTo>
                    <a:cubicBezTo>
                      <a:pt x="2912" y="514"/>
                      <a:pt x="2905" y="853"/>
                      <a:pt x="2892" y="1258"/>
                    </a:cubicBezTo>
                    <a:lnTo>
                      <a:pt x="29037" y="9028"/>
                    </a:lnTo>
                    <a:cubicBezTo>
                      <a:pt x="29373" y="9126"/>
                      <a:pt x="29596" y="9451"/>
                      <a:pt x="29569" y="9799"/>
                    </a:cubicBezTo>
                    <a:cubicBezTo>
                      <a:pt x="29468" y="11101"/>
                      <a:pt x="29132" y="12578"/>
                      <a:pt x="28575" y="14188"/>
                    </a:cubicBezTo>
                    <a:cubicBezTo>
                      <a:pt x="27645" y="16865"/>
                      <a:pt x="26732" y="17630"/>
                      <a:pt x="26387" y="17833"/>
                    </a:cubicBezTo>
                    <a:lnTo>
                      <a:pt x="440" y="10834"/>
                    </a:lnTo>
                    <a:cubicBezTo>
                      <a:pt x="311" y="11057"/>
                      <a:pt x="194" y="11249"/>
                      <a:pt x="105" y="11395"/>
                    </a:cubicBezTo>
                    <a:cubicBezTo>
                      <a:pt x="1" y="11561"/>
                      <a:pt x="88" y="11780"/>
                      <a:pt x="278" y="11831"/>
                    </a:cubicBezTo>
                    <a:lnTo>
                      <a:pt x="26397" y="19225"/>
                    </a:lnTo>
                    <a:cubicBezTo>
                      <a:pt x="26397" y="19225"/>
                      <a:pt x="26397" y="19225"/>
                      <a:pt x="26397" y="19225"/>
                    </a:cubicBezTo>
                    <a:cubicBezTo>
                      <a:pt x="26424" y="19225"/>
                      <a:pt x="28248" y="19208"/>
                      <a:pt x="29836" y="14627"/>
                    </a:cubicBezTo>
                    <a:cubicBezTo>
                      <a:pt x="30424" y="12933"/>
                      <a:pt x="30789" y="11344"/>
                      <a:pt x="30904" y="9904"/>
                    </a:cubicBezTo>
                    <a:cubicBezTo>
                      <a:pt x="30979" y="8924"/>
                      <a:pt x="30360" y="8024"/>
                      <a:pt x="29416" y="7747"/>
                    </a:cubicBezTo>
                    <a:lnTo>
                      <a:pt x="3284" y="10"/>
                    </a:lnTo>
                    <a:cubicBezTo>
                      <a:pt x="3259" y="4"/>
                      <a:pt x="3234" y="1"/>
                      <a:pt x="3210" y="1"/>
                    </a:cubicBezTo>
                    <a:close/>
                  </a:path>
                </a:pathLst>
              </a:custGeom>
              <a:solidFill>
                <a:srgbClr val="FAE0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1960;p39">
                <a:extLst>
                  <a:ext uri="{FF2B5EF4-FFF2-40B4-BE49-F238E27FC236}">
                    <a16:creationId xmlns:a16="http://schemas.microsoft.com/office/drawing/2014/main" id="{3430DCF6-6BF1-4D20-8D79-AC250297A1FC}"/>
                  </a:ext>
                </a:extLst>
              </p:cNvPr>
              <p:cNvSpPr/>
              <p:nvPr/>
            </p:nvSpPr>
            <p:spPr>
              <a:xfrm>
                <a:off x="7804589" y="3244618"/>
                <a:ext cx="701573" cy="409710"/>
              </a:xfrm>
              <a:custGeom>
                <a:avLst/>
                <a:gdLst/>
                <a:ahLst/>
                <a:cxnLst/>
                <a:rect l="l" t="t" r="r" b="b"/>
                <a:pathLst>
                  <a:path w="27665" h="16156" extrusionOk="0">
                    <a:moveTo>
                      <a:pt x="2279" y="0"/>
                    </a:moveTo>
                    <a:cubicBezTo>
                      <a:pt x="2239" y="941"/>
                      <a:pt x="2161" y="2205"/>
                      <a:pt x="2005" y="3622"/>
                    </a:cubicBezTo>
                    <a:cubicBezTo>
                      <a:pt x="1788" y="5624"/>
                      <a:pt x="791" y="7787"/>
                      <a:pt x="0" y="9235"/>
                    </a:cubicBezTo>
                    <a:lnTo>
                      <a:pt x="24456" y="16156"/>
                    </a:lnTo>
                    <a:cubicBezTo>
                      <a:pt x="24801" y="15953"/>
                      <a:pt x="25714" y="15188"/>
                      <a:pt x="26644" y="12511"/>
                    </a:cubicBezTo>
                    <a:cubicBezTo>
                      <a:pt x="27201" y="10901"/>
                      <a:pt x="27537" y="9424"/>
                      <a:pt x="27638" y="8122"/>
                    </a:cubicBezTo>
                    <a:cubicBezTo>
                      <a:pt x="27665" y="7774"/>
                      <a:pt x="27442" y="7449"/>
                      <a:pt x="27106" y="7351"/>
                    </a:cubicBezTo>
                    <a:lnTo>
                      <a:pt x="2279" y="0"/>
                    </a:lnTo>
                    <a:close/>
                  </a:path>
                </a:pathLst>
              </a:custGeom>
              <a:solidFill>
                <a:srgbClr val="E8EC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1961;p39">
                <a:extLst>
                  <a:ext uri="{FF2B5EF4-FFF2-40B4-BE49-F238E27FC236}">
                    <a16:creationId xmlns:a16="http://schemas.microsoft.com/office/drawing/2014/main" id="{98414ECC-A8A6-44CC-97BD-A5F9F31661A7}"/>
                  </a:ext>
                </a:extLst>
              </p:cNvPr>
              <p:cNvSpPr/>
              <p:nvPr/>
            </p:nvSpPr>
            <p:spPr>
              <a:xfrm>
                <a:off x="7838088" y="3425836"/>
                <a:ext cx="407301" cy="109477"/>
              </a:xfrm>
              <a:custGeom>
                <a:avLst/>
                <a:gdLst/>
                <a:ahLst/>
                <a:cxnLst/>
                <a:rect l="l" t="t" r="r" b="b"/>
                <a:pathLst>
                  <a:path w="16061" h="4317" extrusionOk="0">
                    <a:moveTo>
                      <a:pt x="190" y="0"/>
                    </a:moveTo>
                    <a:cubicBezTo>
                      <a:pt x="61" y="0"/>
                      <a:pt x="0" y="173"/>
                      <a:pt x="147" y="202"/>
                    </a:cubicBezTo>
                    <a:cubicBezTo>
                      <a:pt x="5516" y="1233"/>
                      <a:pt x="10672" y="2829"/>
                      <a:pt x="15920" y="4313"/>
                    </a:cubicBezTo>
                    <a:cubicBezTo>
                      <a:pt x="15927" y="4315"/>
                      <a:pt x="15934" y="4316"/>
                      <a:pt x="15941" y="4316"/>
                    </a:cubicBezTo>
                    <a:cubicBezTo>
                      <a:pt x="16009" y="4316"/>
                      <a:pt x="16060" y="4222"/>
                      <a:pt x="15984" y="4191"/>
                    </a:cubicBezTo>
                    <a:cubicBezTo>
                      <a:pt x="10973" y="2150"/>
                      <a:pt x="5519" y="949"/>
                      <a:pt x="214" y="2"/>
                    </a:cubicBezTo>
                    <a:cubicBezTo>
                      <a:pt x="206" y="1"/>
                      <a:pt x="198" y="0"/>
                      <a:pt x="190" y="0"/>
                    </a:cubicBezTo>
                    <a:close/>
                  </a:path>
                </a:pathLst>
              </a:custGeom>
              <a:solidFill>
                <a:srgbClr val="FAE0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1962;p39">
                <a:extLst>
                  <a:ext uri="{FF2B5EF4-FFF2-40B4-BE49-F238E27FC236}">
                    <a16:creationId xmlns:a16="http://schemas.microsoft.com/office/drawing/2014/main" id="{DD3515D2-F280-4F91-B103-EDB62BAF7D22}"/>
                  </a:ext>
                </a:extLst>
              </p:cNvPr>
              <p:cNvSpPr/>
              <p:nvPr/>
            </p:nvSpPr>
            <p:spPr>
              <a:xfrm>
                <a:off x="7855079" y="3338042"/>
                <a:ext cx="492407" cy="150332"/>
              </a:xfrm>
              <a:custGeom>
                <a:avLst/>
                <a:gdLst/>
                <a:ahLst/>
                <a:cxnLst/>
                <a:rect l="l" t="t" r="r" b="b"/>
                <a:pathLst>
                  <a:path w="19417" h="5928" extrusionOk="0">
                    <a:moveTo>
                      <a:pt x="195" y="0"/>
                    </a:moveTo>
                    <a:cubicBezTo>
                      <a:pt x="87" y="0"/>
                      <a:pt x="0" y="159"/>
                      <a:pt x="129" y="208"/>
                    </a:cubicBezTo>
                    <a:cubicBezTo>
                      <a:pt x="3162" y="1378"/>
                      <a:pt x="6263" y="2375"/>
                      <a:pt x="9377" y="3315"/>
                    </a:cubicBezTo>
                    <a:cubicBezTo>
                      <a:pt x="12598" y="4293"/>
                      <a:pt x="15899" y="5331"/>
                      <a:pt x="19219" y="5926"/>
                    </a:cubicBezTo>
                    <a:cubicBezTo>
                      <a:pt x="19228" y="5927"/>
                      <a:pt x="19236" y="5928"/>
                      <a:pt x="19245" y="5928"/>
                    </a:cubicBezTo>
                    <a:cubicBezTo>
                      <a:pt x="19362" y="5928"/>
                      <a:pt x="19416" y="5777"/>
                      <a:pt x="19280" y="5733"/>
                    </a:cubicBezTo>
                    <a:cubicBezTo>
                      <a:pt x="16128" y="4719"/>
                      <a:pt x="12883" y="3968"/>
                      <a:pt x="9711" y="3018"/>
                    </a:cubicBezTo>
                    <a:cubicBezTo>
                      <a:pt x="6533" y="2068"/>
                      <a:pt x="3388" y="1013"/>
                      <a:pt x="228" y="5"/>
                    </a:cubicBezTo>
                    <a:cubicBezTo>
                      <a:pt x="217" y="2"/>
                      <a:pt x="206" y="0"/>
                      <a:pt x="195" y="0"/>
                    </a:cubicBezTo>
                    <a:close/>
                  </a:path>
                </a:pathLst>
              </a:custGeom>
              <a:solidFill>
                <a:srgbClr val="FAE0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1963;p39">
                <a:extLst>
                  <a:ext uri="{FF2B5EF4-FFF2-40B4-BE49-F238E27FC236}">
                    <a16:creationId xmlns:a16="http://schemas.microsoft.com/office/drawing/2014/main" id="{14961169-999C-41DF-BE01-9DC7C1BA59E7}"/>
                  </a:ext>
                </a:extLst>
              </p:cNvPr>
              <p:cNvSpPr/>
              <p:nvPr/>
            </p:nvSpPr>
            <p:spPr>
              <a:xfrm>
                <a:off x="7973049" y="3332767"/>
                <a:ext cx="325643" cy="76180"/>
              </a:xfrm>
              <a:custGeom>
                <a:avLst/>
                <a:gdLst/>
                <a:ahLst/>
                <a:cxnLst/>
                <a:rect l="l" t="t" r="r" b="b"/>
                <a:pathLst>
                  <a:path w="12841" h="3004" extrusionOk="0">
                    <a:moveTo>
                      <a:pt x="255" y="1"/>
                    </a:moveTo>
                    <a:cubicBezTo>
                      <a:pt x="84" y="1"/>
                      <a:pt x="0" y="239"/>
                      <a:pt x="201" y="277"/>
                    </a:cubicBezTo>
                    <a:cubicBezTo>
                      <a:pt x="4383" y="1035"/>
                      <a:pt x="8474" y="2123"/>
                      <a:pt x="12626" y="3000"/>
                    </a:cubicBezTo>
                    <a:cubicBezTo>
                      <a:pt x="12638" y="3002"/>
                      <a:pt x="12650" y="3004"/>
                      <a:pt x="12661" y="3004"/>
                    </a:cubicBezTo>
                    <a:cubicBezTo>
                      <a:pt x="12789" y="3004"/>
                      <a:pt x="12840" y="2837"/>
                      <a:pt x="12694" y="2789"/>
                    </a:cubicBezTo>
                    <a:cubicBezTo>
                      <a:pt x="8681" y="1505"/>
                      <a:pt x="4434" y="744"/>
                      <a:pt x="289" y="4"/>
                    </a:cubicBezTo>
                    <a:cubicBezTo>
                      <a:pt x="277" y="2"/>
                      <a:pt x="266" y="1"/>
                      <a:pt x="255" y="1"/>
                    </a:cubicBezTo>
                    <a:close/>
                  </a:path>
                </a:pathLst>
              </a:custGeom>
              <a:solidFill>
                <a:srgbClr val="FAE0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1964;p39">
                <a:extLst>
                  <a:ext uri="{FF2B5EF4-FFF2-40B4-BE49-F238E27FC236}">
                    <a16:creationId xmlns:a16="http://schemas.microsoft.com/office/drawing/2014/main" id="{FC00DD05-2BED-4E31-8986-7D49C6F8E00F}"/>
                  </a:ext>
                </a:extLst>
              </p:cNvPr>
              <p:cNvSpPr/>
              <p:nvPr/>
            </p:nvSpPr>
            <p:spPr>
              <a:xfrm>
                <a:off x="7102776" y="4171248"/>
                <a:ext cx="669519" cy="588672"/>
              </a:xfrm>
              <a:custGeom>
                <a:avLst/>
                <a:gdLst/>
                <a:ahLst/>
                <a:cxnLst/>
                <a:rect l="l" t="t" r="r" b="b"/>
                <a:pathLst>
                  <a:path w="26401" h="23213" extrusionOk="0">
                    <a:moveTo>
                      <a:pt x="8014" y="1"/>
                    </a:moveTo>
                    <a:cubicBezTo>
                      <a:pt x="8014" y="1"/>
                      <a:pt x="169" y="15212"/>
                      <a:pt x="0" y="23212"/>
                    </a:cubicBezTo>
                    <a:lnTo>
                      <a:pt x="26400" y="23212"/>
                    </a:lnTo>
                    <a:lnTo>
                      <a:pt x="23235" y="670"/>
                    </a:lnTo>
                    <a:lnTo>
                      <a:pt x="8014" y="1"/>
                    </a:ln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8" name="Google Shape;1965;p39">
                <a:extLst>
                  <a:ext uri="{FF2B5EF4-FFF2-40B4-BE49-F238E27FC236}">
                    <a16:creationId xmlns:a16="http://schemas.microsoft.com/office/drawing/2014/main" id="{7B704328-EFD9-4586-9529-0A86A34C730C}"/>
                  </a:ext>
                </a:extLst>
              </p:cNvPr>
              <p:cNvSpPr/>
              <p:nvPr/>
            </p:nvSpPr>
            <p:spPr>
              <a:xfrm>
                <a:off x="6958990" y="3496791"/>
                <a:ext cx="1271581" cy="707812"/>
              </a:xfrm>
              <a:custGeom>
                <a:avLst/>
                <a:gdLst/>
                <a:ahLst/>
                <a:cxnLst/>
                <a:rect l="l" t="t" r="r" b="b"/>
                <a:pathLst>
                  <a:path w="50142" h="27911" extrusionOk="0">
                    <a:moveTo>
                      <a:pt x="21495" y="0"/>
                    </a:moveTo>
                    <a:cubicBezTo>
                      <a:pt x="10909" y="0"/>
                      <a:pt x="8380" y="2606"/>
                      <a:pt x="6614" y="6624"/>
                    </a:cubicBezTo>
                    <a:cubicBezTo>
                      <a:pt x="4545" y="11331"/>
                      <a:pt x="1" y="21082"/>
                      <a:pt x="11331" y="25558"/>
                    </a:cubicBezTo>
                    <a:cubicBezTo>
                      <a:pt x="15706" y="27289"/>
                      <a:pt x="19642" y="27911"/>
                      <a:pt x="23040" y="27911"/>
                    </a:cubicBezTo>
                    <a:cubicBezTo>
                      <a:pt x="31723" y="27911"/>
                      <a:pt x="36889" y="23848"/>
                      <a:pt x="36889" y="23848"/>
                    </a:cubicBezTo>
                    <a:cubicBezTo>
                      <a:pt x="36889" y="23848"/>
                      <a:pt x="38740" y="24734"/>
                      <a:pt x="41044" y="24734"/>
                    </a:cubicBezTo>
                    <a:cubicBezTo>
                      <a:pt x="42998" y="24734"/>
                      <a:pt x="45279" y="24096"/>
                      <a:pt x="47032" y="21738"/>
                    </a:cubicBezTo>
                    <a:cubicBezTo>
                      <a:pt x="50141" y="17558"/>
                      <a:pt x="47229" y="14120"/>
                      <a:pt x="43659" y="14120"/>
                    </a:cubicBezTo>
                    <a:cubicBezTo>
                      <a:pt x="42842" y="14120"/>
                      <a:pt x="41991" y="14300"/>
                      <a:pt x="41169" y="14692"/>
                    </a:cubicBezTo>
                    <a:cubicBezTo>
                      <a:pt x="41169" y="14692"/>
                      <a:pt x="42552" y="1187"/>
                      <a:pt x="27137" y="200"/>
                    </a:cubicBezTo>
                    <a:cubicBezTo>
                      <a:pt x="25037" y="65"/>
                      <a:pt x="23165" y="0"/>
                      <a:pt x="21495" y="0"/>
                    </a:cubicBezTo>
                    <a:close/>
                  </a:path>
                </a:pathLst>
              </a:custGeom>
              <a:solidFill>
                <a:srgbClr val="FCB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1966;p39">
                <a:extLst>
                  <a:ext uri="{FF2B5EF4-FFF2-40B4-BE49-F238E27FC236}">
                    <a16:creationId xmlns:a16="http://schemas.microsoft.com/office/drawing/2014/main" id="{6C79AB55-A0F0-436F-8C3B-B25D52716D0A}"/>
                  </a:ext>
                </a:extLst>
              </p:cNvPr>
              <p:cNvSpPr/>
              <p:nvPr/>
            </p:nvSpPr>
            <p:spPr>
              <a:xfrm>
                <a:off x="6967789" y="3013848"/>
                <a:ext cx="1205190" cy="936555"/>
              </a:xfrm>
              <a:custGeom>
                <a:avLst/>
                <a:gdLst/>
                <a:ahLst/>
                <a:cxnLst/>
                <a:rect l="l" t="t" r="r" b="b"/>
                <a:pathLst>
                  <a:path w="47524" h="36931" extrusionOk="0">
                    <a:moveTo>
                      <a:pt x="18610" y="0"/>
                    </a:moveTo>
                    <a:cubicBezTo>
                      <a:pt x="17705" y="0"/>
                      <a:pt x="16687" y="120"/>
                      <a:pt x="15542" y="391"/>
                    </a:cubicBezTo>
                    <a:cubicBezTo>
                      <a:pt x="6044" y="2633"/>
                      <a:pt x="7833" y="10206"/>
                      <a:pt x="8170" y="11372"/>
                    </a:cubicBezTo>
                    <a:cubicBezTo>
                      <a:pt x="8083" y="11489"/>
                      <a:pt x="7841" y="11527"/>
                      <a:pt x="7496" y="11527"/>
                    </a:cubicBezTo>
                    <a:cubicBezTo>
                      <a:pt x="7170" y="11527"/>
                      <a:pt x="6751" y="11493"/>
                      <a:pt x="6283" y="11461"/>
                    </a:cubicBezTo>
                    <a:cubicBezTo>
                      <a:pt x="5814" y="11427"/>
                      <a:pt x="5295" y="11393"/>
                      <a:pt x="4770" y="11393"/>
                    </a:cubicBezTo>
                    <a:cubicBezTo>
                      <a:pt x="2451" y="11393"/>
                      <a:pt x="0" y="12050"/>
                      <a:pt x="1114" y="16261"/>
                    </a:cubicBezTo>
                    <a:cubicBezTo>
                      <a:pt x="2267" y="20628"/>
                      <a:pt x="6366" y="21802"/>
                      <a:pt x="10439" y="21802"/>
                    </a:cubicBezTo>
                    <a:cubicBezTo>
                      <a:pt x="15171" y="21802"/>
                      <a:pt x="19869" y="20217"/>
                      <a:pt x="19869" y="20217"/>
                    </a:cubicBezTo>
                    <a:lnTo>
                      <a:pt x="19869" y="20217"/>
                    </a:lnTo>
                    <a:cubicBezTo>
                      <a:pt x="19869" y="20217"/>
                      <a:pt x="19061" y="21205"/>
                      <a:pt x="21394" y="23934"/>
                    </a:cubicBezTo>
                    <a:cubicBezTo>
                      <a:pt x="23123" y="25956"/>
                      <a:pt x="25021" y="26550"/>
                      <a:pt x="26851" y="26550"/>
                    </a:cubicBezTo>
                    <a:cubicBezTo>
                      <a:pt x="28152" y="26550"/>
                      <a:pt x="29417" y="26249"/>
                      <a:pt x="30564" y="25949"/>
                    </a:cubicBezTo>
                    <a:cubicBezTo>
                      <a:pt x="31709" y="25650"/>
                      <a:pt x="32736" y="25351"/>
                      <a:pt x="33559" y="25351"/>
                    </a:cubicBezTo>
                    <a:cubicBezTo>
                      <a:pt x="34030" y="25351"/>
                      <a:pt x="34435" y="25450"/>
                      <a:pt x="34756" y="25702"/>
                    </a:cubicBezTo>
                    <a:cubicBezTo>
                      <a:pt x="36988" y="27453"/>
                      <a:pt x="38053" y="36930"/>
                      <a:pt x="38053" y="36930"/>
                    </a:cubicBezTo>
                    <a:lnTo>
                      <a:pt x="40822" y="33736"/>
                    </a:lnTo>
                    <a:cubicBezTo>
                      <a:pt x="47523" y="26824"/>
                      <a:pt x="41813" y="22050"/>
                      <a:pt x="41813" y="22050"/>
                    </a:cubicBezTo>
                    <a:cubicBezTo>
                      <a:pt x="41813" y="22050"/>
                      <a:pt x="46296" y="17397"/>
                      <a:pt x="39544" y="9905"/>
                    </a:cubicBezTo>
                    <a:cubicBezTo>
                      <a:pt x="36737" y="6792"/>
                      <a:pt x="33901" y="5882"/>
                      <a:pt x="31545" y="5882"/>
                    </a:cubicBezTo>
                    <a:cubicBezTo>
                      <a:pt x="29142" y="5882"/>
                      <a:pt x="27238" y="6828"/>
                      <a:pt x="26375" y="7349"/>
                    </a:cubicBezTo>
                    <a:cubicBezTo>
                      <a:pt x="26316" y="7384"/>
                      <a:pt x="26252" y="7401"/>
                      <a:pt x="26190" y="7401"/>
                    </a:cubicBezTo>
                    <a:cubicBezTo>
                      <a:pt x="26014" y="7401"/>
                      <a:pt x="25850" y="7270"/>
                      <a:pt x="25830" y="7075"/>
                    </a:cubicBezTo>
                    <a:cubicBezTo>
                      <a:pt x="25651" y="5266"/>
                      <a:pt x="24607" y="0"/>
                      <a:pt x="18610" y="0"/>
                    </a:cubicBezTo>
                    <a:close/>
                  </a:path>
                </a:pathLst>
              </a:custGeom>
              <a:solidFill>
                <a:srgbClr val="F478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1967;p39">
                <a:extLst>
                  <a:ext uri="{FF2B5EF4-FFF2-40B4-BE49-F238E27FC236}">
                    <a16:creationId xmlns:a16="http://schemas.microsoft.com/office/drawing/2014/main" id="{05CA507F-1ECA-4816-896F-B09D8B64385A}"/>
                  </a:ext>
                </a:extLst>
              </p:cNvPr>
              <p:cNvSpPr/>
              <p:nvPr/>
            </p:nvSpPr>
            <p:spPr>
              <a:xfrm>
                <a:off x="7056546" y="3851340"/>
                <a:ext cx="705453" cy="353209"/>
              </a:xfrm>
              <a:custGeom>
                <a:avLst/>
                <a:gdLst/>
                <a:ahLst/>
                <a:cxnLst/>
                <a:rect l="l" t="t" r="r" b="b"/>
                <a:pathLst>
                  <a:path w="27818" h="13928" extrusionOk="0">
                    <a:moveTo>
                      <a:pt x="1574" y="1"/>
                    </a:moveTo>
                    <a:cubicBezTo>
                      <a:pt x="494" y="1"/>
                      <a:pt x="165" y="1488"/>
                      <a:pt x="110" y="1775"/>
                    </a:cubicBezTo>
                    <a:cubicBezTo>
                      <a:pt x="1" y="5502"/>
                      <a:pt x="1597" y="9251"/>
                      <a:pt x="7484" y="11577"/>
                    </a:cubicBezTo>
                    <a:cubicBezTo>
                      <a:pt x="11801" y="13285"/>
                      <a:pt x="15686" y="13910"/>
                      <a:pt x="19054" y="13927"/>
                    </a:cubicBezTo>
                    <a:cubicBezTo>
                      <a:pt x="25221" y="12203"/>
                      <a:pt x="27817" y="9785"/>
                      <a:pt x="27750" y="6705"/>
                    </a:cubicBezTo>
                    <a:cubicBezTo>
                      <a:pt x="27684" y="3752"/>
                      <a:pt x="26362" y="3157"/>
                      <a:pt x="21834" y="3157"/>
                    </a:cubicBezTo>
                    <a:cubicBezTo>
                      <a:pt x="20401" y="3157"/>
                      <a:pt x="18646" y="3216"/>
                      <a:pt x="16508" y="3280"/>
                    </a:cubicBezTo>
                    <a:cubicBezTo>
                      <a:pt x="16020" y="3294"/>
                      <a:pt x="15549" y="3301"/>
                      <a:pt x="15094" y="3301"/>
                    </a:cubicBezTo>
                    <a:cubicBezTo>
                      <a:pt x="7259" y="3301"/>
                      <a:pt x="4217" y="1245"/>
                      <a:pt x="2412" y="251"/>
                    </a:cubicBezTo>
                    <a:cubicBezTo>
                      <a:pt x="2092" y="74"/>
                      <a:pt x="1815" y="1"/>
                      <a:pt x="1574" y="1"/>
                    </a:cubicBezTo>
                    <a:close/>
                  </a:path>
                </a:pathLst>
              </a:custGeom>
              <a:solidFill>
                <a:srgbClr val="493A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1968;p39">
                <a:extLst>
                  <a:ext uri="{FF2B5EF4-FFF2-40B4-BE49-F238E27FC236}">
                    <a16:creationId xmlns:a16="http://schemas.microsoft.com/office/drawing/2014/main" id="{528C4DE3-9E60-4902-B689-0A94DF48ECBB}"/>
                  </a:ext>
                </a:extLst>
              </p:cNvPr>
              <p:cNvSpPr/>
              <p:nvPr/>
            </p:nvSpPr>
            <p:spPr>
              <a:xfrm>
                <a:off x="7165692" y="3888466"/>
                <a:ext cx="195649" cy="97254"/>
              </a:xfrm>
              <a:custGeom>
                <a:avLst/>
                <a:gdLst/>
                <a:ahLst/>
                <a:cxnLst/>
                <a:rect l="l" t="t" r="r" b="b"/>
                <a:pathLst>
                  <a:path w="7715" h="3835" extrusionOk="0">
                    <a:moveTo>
                      <a:pt x="417" y="1"/>
                    </a:moveTo>
                    <a:cubicBezTo>
                      <a:pt x="177" y="839"/>
                      <a:pt x="1" y="1904"/>
                      <a:pt x="343" y="2327"/>
                    </a:cubicBezTo>
                    <a:cubicBezTo>
                      <a:pt x="623" y="2672"/>
                      <a:pt x="968" y="2783"/>
                      <a:pt x="1290" y="2783"/>
                    </a:cubicBezTo>
                    <a:cubicBezTo>
                      <a:pt x="1861" y="2783"/>
                      <a:pt x="2368" y="2442"/>
                      <a:pt x="2368" y="2441"/>
                    </a:cubicBezTo>
                    <a:lnTo>
                      <a:pt x="2368" y="2441"/>
                    </a:lnTo>
                    <a:cubicBezTo>
                      <a:pt x="2368" y="2442"/>
                      <a:pt x="2151" y="3212"/>
                      <a:pt x="3555" y="3710"/>
                    </a:cubicBezTo>
                    <a:cubicBezTo>
                      <a:pt x="3808" y="3797"/>
                      <a:pt x="4042" y="3835"/>
                      <a:pt x="4255" y="3835"/>
                    </a:cubicBezTo>
                    <a:cubicBezTo>
                      <a:pt x="5205" y="3835"/>
                      <a:pt x="5706" y="3084"/>
                      <a:pt x="5706" y="3084"/>
                    </a:cubicBezTo>
                    <a:cubicBezTo>
                      <a:pt x="5706" y="3084"/>
                      <a:pt x="5773" y="3246"/>
                      <a:pt x="5921" y="3476"/>
                    </a:cubicBezTo>
                    <a:cubicBezTo>
                      <a:pt x="6672" y="2979"/>
                      <a:pt x="7257" y="2374"/>
                      <a:pt x="7714" y="1718"/>
                    </a:cubicBezTo>
                    <a:cubicBezTo>
                      <a:pt x="7301" y="1688"/>
                      <a:pt x="6906" y="1647"/>
                      <a:pt x="6527" y="1603"/>
                    </a:cubicBezTo>
                    <a:lnTo>
                      <a:pt x="6524" y="1603"/>
                    </a:lnTo>
                    <a:cubicBezTo>
                      <a:pt x="6520" y="1600"/>
                      <a:pt x="6513" y="1600"/>
                      <a:pt x="6507" y="1600"/>
                    </a:cubicBezTo>
                    <a:cubicBezTo>
                      <a:pt x="6503" y="1600"/>
                      <a:pt x="6497" y="1600"/>
                      <a:pt x="6490" y="1597"/>
                    </a:cubicBezTo>
                    <a:lnTo>
                      <a:pt x="6469" y="1597"/>
                    </a:lnTo>
                    <a:cubicBezTo>
                      <a:pt x="6466" y="1597"/>
                      <a:pt x="6463" y="1593"/>
                      <a:pt x="6456" y="1593"/>
                    </a:cubicBezTo>
                    <a:lnTo>
                      <a:pt x="6442" y="1593"/>
                    </a:lnTo>
                    <a:cubicBezTo>
                      <a:pt x="6439" y="1593"/>
                      <a:pt x="6439" y="1593"/>
                      <a:pt x="6436" y="1589"/>
                    </a:cubicBezTo>
                    <a:lnTo>
                      <a:pt x="6408" y="1589"/>
                    </a:lnTo>
                    <a:cubicBezTo>
                      <a:pt x="6399" y="1586"/>
                      <a:pt x="6388" y="1586"/>
                      <a:pt x="6378" y="1583"/>
                    </a:cubicBezTo>
                    <a:lnTo>
                      <a:pt x="6375" y="1583"/>
                    </a:lnTo>
                    <a:cubicBezTo>
                      <a:pt x="6365" y="1583"/>
                      <a:pt x="6355" y="1580"/>
                      <a:pt x="6341" y="1580"/>
                    </a:cubicBezTo>
                    <a:cubicBezTo>
                      <a:pt x="3646" y="1241"/>
                      <a:pt x="1783" y="616"/>
                      <a:pt x="4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1969;p39">
                <a:extLst>
                  <a:ext uri="{FF2B5EF4-FFF2-40B4-BE49-F238E27FC236}">
                    <a16:creationId xmlns:a16="http://schemas.microsoft.com/office/drawing/2014/main" id="{9C3EA88B-4ED0-4960-9EA2-9635C7E8B5BA}"/>
                  </a:ext>
                </a:extLst>
              </p:cNvPr>
              <p:cNvSpPr/>
              <p:nvPr/>
            </p:nvSpPr>
            <p:spPr>
              <a:xfrm>
                <a:off x="7165692" y="3888466"/>
                <a:ext cx="515206" cy="126595"/>
              </a:xfrm>
              <a:custGeom>
                <a:avLst/>
                <a:gdLst/>
                <a:ahLst/>
                <a:cxnLst/>
                <a:rect l="l" t="t" r="r" b="b"/>
                <a:pathLst>
                  <a:path w="20316" h="4992" extrusionOk="0">
                    <a:moveTo>
                      <a:pt x="417" y="1"/>
                    </a:moveTo>
                    <a:cubicBezTo>
                      <a:pt x="177" y="839"/>
                      <a:pt x="1" y="1904"/>
                      <a:pt x="343" y="2327"/>
                    </a:cubicBezTo>
                    <a:cubicBezTo>
                      <a:pt x="623" y="2674"/>
                      <a:pt x="966" y="2784"/>
                      <a:pt x="1289" y="2784"/>
                    </a:cubicBezTo>
                    <a:cubicBezTo>
                      <a:pt x="1859" y="2784"/>
                      <a:pt x="2368" y="2442"/>
                      <a:pt x="2368" y="2441"/>
                    </a:cubicBezTo>
                    <a:lnTo>
                      <a:pt x="2368" y="2441"/>
                    </a:lnTo>
                    <a:cubicBezTo>
                      <a:pt x="2368" y="2442"/>
                      <a:pt x="2151" y="3212"/>
                      <a:pt x="3555" y="3710"/>
                    </a:cubicBezTo>
                    <a:cubicBezTo>
                      <a:pt x="3809" y="3799"/>
                      <a:pt x="4042" y="3835"/>
                      <a:pt x="4252" y="3835"/>
                    </a:cubicBezTo>
                    <a:cubicBezTo>
                      <a:pt x="5206" y="3835"/>
                      <a:pt x="5706" y="3084"/>
                      <a:pt x="5706" y="3084"/>
                    </a:cubicBezTo>
                    <a:cubicBezTo>
                      <a:pt x="5706" y="3084"/>
                      <a:pt x="6314" y="4528"/>
                      <a:pt x="7738" y="4835"/>
                    </a:cubicBezTo>
                    <a:cubicBezTo>
                      <a:pt x="7840" y="4857"/>
                      <a:pt x="7944" y="4867"/>
                      <a:pt x="8047" y="4867"/>
                    </a:cubicBezTo>
                    <a:cubicBezTo>
                      <a:pt x="8793" y="4867"/>
                      <a:pt x="9531" y="4339"/>
                      <a:pt x="9982" y="3852"/>
                    </a:cubicBezTo>
                    <a:cubicBezTo>
                      <a:pt x="9982" y="3852"/>
                      <a:pt x="10140" y="4991"/>
                      <a:pt x="12156" y="4991"/>
                    </a:cubicBezTo>
                    <a:cubicBezTo>
                      <a:pt x="12162" y="4991"/>
                      <a:pt x="12167" y="4991"/>
                      <a:pt x="12173" y="4991"/>
                    </a:cubicBezTo>
                    <a:cubicBezTo>
                      <a:pt x="14290" y="4988"/>
                      <a:pt x="14209" y="3923"/>
                      <a:pt x="14209" y="3922"/>
                    </a:cubicBezTo>
                    <a:lnTo>
                      <a:pt x="14209" y="3922"/>
                    </a:lnTo>
                    <a:cubicBezTo>
                      <a:pt x="14209" y="3923"/>
                      <a:pt x="14431" y="4925"/>
                      <a:pt x="15705" y="4925"/>
                    </a:cubicBezTo>
                    <a:cubicBezTo>
                      <a:pt x="15914" y="4925"/>
                      <a:pt x="16151" y="4898"/>
                      <a:pt x="16420" y="4835"/>
                    </a:cubicBezTo>
                    <a:cubicBezTo>
                      <a:pt x="17374" y="4612"/>
                      <a:pt x="17482" y="3568"/>
                      <a:pt x="17482" y="3568"/>
                    </a:cubicBezTo>
                    <a:cubicBezTo>
                      <a:pt x="17482" y="3568"/>
                      <a:pt x="17908" y="3867"/>
                      <a:pt x="18599" y="3867"/>
                    </a:cubicBezTo>
                    <a:cubicBezTo>
                      <a:pt x="18796" y="3867"/>
                      <a:pt x="19014" y="3843"/>
                      <a:pt x="19250" y="3780"/>
                    </a:cubicBezTo>
                    <a:cubicBezTo>
                      <a:pt x="20315" y="3496"/>
                      <a:pt x="19811" y="1772"/>
                      <a:pt x="19811" y="1772"/>
                    </a:cubicBezTo>
                    <a:cubicBezTo>
                      <a:pt x="19162" y="1716"/>
                      <a:pt x="18408" y="1694"/>
                      <a:pt x="17534" y="1694"/>
                    </a:cubicBezTo>
                    <a:cubicBezTo>
                      <a:pt x="16100" y="1694"/>
                      <a:pt x="14345" y="1753"/>
                      <a:pt x="12204" y="1816"/>
                    </a:cubicBezTo>
                    <a:cubicBezTo>
                      <a:pt x="11721" y="1830"/>
                      <a:pt x="11255" y="1837"/>
                      <a:pt x="10805" y="1837"/>
                    </a:cubicBezTo>
                    <a:cubicBezTo>
                      <a:pt x="5536" y="1837"/>
                      <a:pt x="2433" y="910"/>
                      <a:pt x="41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1970;p39">
                <a:extLst>
                  <a:ext uri="{FF2B5EF4-FFF2-40B4-BE49-F238E27FC236}">
                    <a16:creationId xmlns:a16="http://schemas.microsoft.com/office/drawing/2014/main" id="{7EA1491A-5A77-4EAC-BE52-8C53758C80E4}"/>
                  </a:ext>
                </a:extLst>
              </p:cNvPr>
              <p:cNvSpPr/>
              <p:nvPr/>
            </p:nvSpPr>
            <p:spPr>
              <a:xfrm>
                <a:off x="7284727" y="4090073"/>
                <a:ext cx="307764" cy="114473"/>
              </a:xfrm>
              <a:custGeom>
                <a:avLst/>
                <a:gdLst/>
                <a:ahLst/>
                <a:cxnLst/>
                <a:rect l="l" t="t" r="r" b="b"/>
                <a:pathLst>
                  <a:path w="12136" h="4514" extrusionOk="0">
                    <a:moveTo>
                      <a:pt x="8395" y="1"/>
                    </a:moveTo>
                    <a:cubicBezTo>
                      <a:pt x="6077" y="1"/>
                      <a:pt x="5664" y="1768"/>
                      <a:pt x="5664" y="1768"/>
                    </a:cubicBezTo>
                    <a:cubicBezTo>
                      <a:pt x="5664" y="1768"/>
                      <a:pt x="5270" y="22"/>
                      <a:pt x="3175" y="22"/>
                    </a:cubicBezTo>
                    <a:cubicBezTo>
                      <a:pt x="3006" y="22"/>
                      <a:pt x="2826" y="33"/>
                      <a:pt x="2635" y="57"/>
                    </a:cubicBezTo>
                    <a:cubicBezTo>
                      <a:pt x="886" y="281"/>
                      <a:pt x="237" y="1785"/>
                      <a:pt x="1" y="2725"/>
                    </a:cubicBezTo>
                    <a:cubicBezTo>
                      <a:pt x="3716" y="4009"/>
                      <a:pt x="7087" y="4500"/>
                      <a:pt x="10056" y="4513"/>
                    </a:cubicBezTo>
                    <a:cubicBezTo>
                      <a:pt x="10800" y="4304"/>
                      <a:pt x="11493" y="4087"/>
                      <a:pt x="12135" y="3858"/>
                    </a:cubicBezTo>
                    <a:cubicBezTo>
                      <a:pt x="11976" y="1869"/>
                      <a:pt x="10786" y="189"/>
                      <a:pt x="8825" y="20"/>
                    </a:cubicBezTo>
                    <a:cubicBezTo>
                      <a:pt x="8675" y="7"/>
                      <a:pt x="8532" y="1"/>
                      <a:pt x="8395" y="1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1971;p39">
                <a:extLst>
                  <a:ext uri="{FF2B5EF4-FFF2-40B4-BE49-F238E27FC236}">
                    <a16:creationId xmlns:a16="http://schemas.microsoft.com/office/drawing/2014/main" id="{897B8C40-60D5-4717-A316-57CEFFAD369C}"/>
                  </a:ext>
                </a:extLst>
              </p:cNvPr>
              <p:cNvSpPr/>
              <p:nvPr/>
            </p:nvSpPr>
            <p:spPr>
              <a:xfrm>
                <a:off x="7969854" y="3366647"/>
                <a:ext cx="28783" cy="99993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3943" extrusionOk="0">
                    <a:moveTo>
                      <a:pt x="171" y="1"/>
                    </a:moveTo>
                    <a:cubicBezTo>
                      <a:pt x="85" y="1"/>
                      <a:pt x="1" y="56"/>
                      <a:pt x="39" y="145"/>
                    </a:cubicBezTo>
                    <a:cubicBezTo>
                      <a:pt x="560" y="1346"/>
                      <a:pt x="702" y="2556"/>
                      <a:pt x="722" y="3851"/>
                    </a:cubicBezTo>
                    <a:cubicBezTo>
                      <a:pt x="724" y="3913"/>
                      <a:pt x="772" y="3942"/>
                      <a:pt x="823" y="3942"/>
                    </a:cubicBezTo>
                    <a:cubicBezTo>
                      <a:pt x="875" y="3942"/>
                      <a:pt x="930" y="3911"/>
                      <a:pt x="939" y="3851"/>
                    </a:cubicBezTo>
                    <a:cubicBezTo>
                      <a:pt x="1134" y="2563"/>
                      <a:pt x="841" y="1261"/>
                      <a:pt x="313" y="81"/>
                    </a:cubicBezTo>
                    <a:cubicBezTo>
                      <a:pt x="289" y="26"/>
                      <a:pt x="229" y="1"/>
                      <a:pt x="171" y="1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1972;p39">
                <a:extLst>
                  <a:ext uri="{FF2B5EF4-FFF2-40B4-BE49-F238E27FC236}">
                    <a16:creationId xmlns:a16="http://schemas.microsoft.com/office/drawing/2014/main" id="{FF12F50B-F13A-420C-96BA-4988A74220CE}"/>
                  </a:ext>
                </a:extLst>
              </p:cNvPr>
              <p:cNvSpPr/>
              <p:nvPr/>
            </p:nvSpPr>
            <p:spPr>
              <a:xfrm>
                <a:off x="7943100" y="3341693"/>
                <a:ext cx="34590" cy="78133"/>
              </a:xfrm>
              <a:custGeom>
                <a:avLst/>
                <a:gdLst/>
                <a:ahLst/>
                <a:cxnLst/>
                <a:rect l="l" t="t" r="r" b="b"/>
                <a:pathLst>
                  <a:path w="1364" h="3081" extrusionOk="0">
                    <a:moveTo>
                      <a:pt x="184" y="0"/>
                    </a:moveTo>
                    <a:cubicBezTo>
                      <a:pt x="92" y="0"/>
                      <a:pt x="1" y="60"/>
                      <a:pt x="39" y="159"/>
                    </a:cubicBezTo>
                    <a:cubicBezTo>
                      <a:pt x="398" y="1126"/>
                      <a:pt x="725" y="2106"/>
                      <a:pt x="1182" y="3029"/>
                    </a:cubicBezTo>
                    <a:cubicBezTo>
                      <a:pt x="1198" y="3064"/>
                      <a:pt x="1236" y="3081"/>
                      <a:pt x="1271" y="3081"/>
                    </a:cubicBezTo>
                    <a:cubicBezTo>
                      <a:pt x="1319" y="3081"/>
                      <a:pt x="1363" y="3051"/>
                      <a:pt x="1348" y="2993"/>
                    </a:cubicBezTo>
                    <a:cubicBezTo>
                      <a:pt x="1091" y="1998"/>
                      <a:pt x="692" y="1048"/>
                      <a:pt x="334" y="92"/>
                    </a:cubicBezTo>
                    <a:cubicBezTo>
                      <a:pt x="310" y="28"/>
                      <a:pt x="247" y="0"/>
                      <a:pt x="184" y="0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1973;p39">
                <a:extLst>
                  <a:ext uri="{FF2B5EF4-FFF2-40B4-BE49-F238E27FC236}">
                    <a16:creationId xmlns:a16="http://schemas.microsoft.com/office/drawing/2014/main" id="{8B892B5E-56A2-4899-A1EE-11A318343CBE}"/>
                  </a:ext>
                </a:extLst>
              </p:cNvPr>
              <p:cNvSpPr/>
              <p:nvPr/>
            </p:nvSpPr>
            <p:spPr>
              <a:xfrm>
                <a:off x="7701707" y="3209876"/>
                <a:ext cx="104329" cy="46941"/>
              </a:xfrm>
              <a:custGeom>
                <a:avLst/>
                <a:gdLst/>
                <a:ahLst/>
                <a:cxnLst/>
                <a:rect l="l" t="t" r="r" b="b"/>
                <a:pathLst>
                  <a:path w="4114" h="1851" extrusionOk="0">
                    <a:moveTo>
                      <a:pt x="151" y="0"/>
                    </a:moveTo>
                    <a:cubicBezTo>
                      <a:pt x="0" y="0"/>
                      <a:pt x="9" y="211"/>
                      <a:pt x="169" y="228"/>
                    </a:cubicBezTo>
                    <a:cubicBezTo>
                      <a:pt x="1610" y="393"/>
                      <a:pt x="2705" y="1009"/>
                      <a:pt x="3871" y="1827"/>
                    </a:cubicBezTo>
                    <a:cubicBezTo>
                      <a:pt x="3895" y="1843"/>
                      <a:pt x="3921" y="1850"/>
                      <a:pt x="3948" y="1850"/>
                    </a:cubicBezTo>
                    <a:cubicBezTo>
                      <a:pt x="4035" y="1850"/>
                      <a:pt x="4114" y="1771"/>
                      <a:pt x="4033" y="1688"/>
                    </a:cubicBezTo>
                    <a:cubicBezTo>
                      <a:pt x="3053" y="654"/>
                      <a:pt x="1555" y="146"/>
                      <a:pt x="169" y="1"/>
                    </a:cubicBezTo>
                    <a:cubicBezTo>
                      <a:pt x="163" y="1"/>
                      <a:pt x="157" y="0"/>
                      <a:pt x="151" y="0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1974;p39">
                <a:extLst>
                  <a:ext uri="{FF2B5EF4-FFF2-40B4-BE49-F238E27FC236}">
                    <a16:creationId xmlns:a16="http://schemas.microsoft.com/office/drawing/2014/main" id="{A4611081-974A-4831-90E7-C242F79CF907}"/>
                  </a:ext>
                </a:extLst>
              </p:cNvPr>
              <p:cNvSpPr/>
              <p:nvPr/>
            </p:nvSpPr>
            <p:spPr>
              <a:xfrm>
                <a:off x="7719230" y="3227957"/>
                <a:ext cx="80644" cy="51024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012" extrusionOk="0">
                    <a:moveTo>
                      <a:pt x="238" y="1"/>
                    </a:moveTo>
                    <a:cubicBezTo>
                      <a:pt x="108" y="1"/>
                      <a:pt x="0" y="165"/>
                      <a:pt x="154" y="235"/>
                    </a:cubicBezTo>
                    <a:cubicBezTo>
                      <a:pt x="1182" y="702"/>
                      <a:pt x="2017" y="1364"/>
                      <a:pt x="2943" y="1993"/>
                    </a:cubicBezTo>
                    <a:cubicBezTo>
                      <a:pt x="2961" y="2005"/>
                      <a:pt x="2986" y="2011"/>
                      <a:pt x="3012" y="2011"/>
                    </a:cubicBezTo>
                    <a:cubicBezTo>
                      <a:pt x="3090" y="2011"/>
                      <a:pt x="3180" y="1958"/>
                      <a:pt x="3116" y="1882"/>
                    </a:cubicBezTo>
                    <a:cubicBezTo>
                      <a:pt x="2389" y="1047"/>
                      <a:pt x="1300" y="462"/>
                      <a:pt x="303" y="15"/>
                    </a:cubicBezTo>
                    <a:cubicBezTo>
                      <a:pt x="281" y="5"/>
                      <a:pt x="259" y="1"/>
                      <a:pt x="238" y="1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1975;p39">
                <a:extLst>
                  <a:ext uri="{FF2B5EF4-FFF2-40B4-BE49-F238E27FC236}">
                    <a16:creationId xmlns:a16="http://schemas.microsoft.com/office/drawing/2014/main" id="{0DCFBCAA-A82A-4BFF-9A68-4CD59A8D7761}"/>
                  </a:ext>
                </a:extLst>
              </p:cNvPr>
              <p:cNvSpPr/>
              <p:nvPr/>
            </p:nvSpPr>
            <p:spPr>
              <a:xfrm>
                <a:off x="7467237" y="3095125"/>
                <a:ext cx="42249" cy="83611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3297" extrusionOk="0">
                    <a:moveTo>
                      <a:pt x="207" y="0"/>
                    </a:moveTo>
                    <a:cubicBezTo>
                      <a:pt x="105" y="0"/>
                      <a:pt x="0" y="86"/>
                      <a:pt x="69" y="191"/>
                    </a:cubicBezTo>
                    <a:cubicBezTo>
                      <a:pt x="384" y="689"/>
                      <a:pt x="661" y="1202"/>
                      <a:pt x="891" y="1744"/>
                    </a:cubicBezTo>
                    <a:cubicBezTo>
                      <a:pt x="1098" y="2230"/>
                      <a:pt x="1219" y="2755"/>
                      <a:pt x="1443" y="3231"/>
                    </a:cubicBezTo>
                    <a:cubicBezTo>
                      <a:pt x="1462" y="3272"/>
                      <a:pt x="1516" y="3296"/>
                      <a:pt x="1565" y="3296"/>
                    </a:cubicBezTo>
                    <a:cubicBezTo>
                      <a:pt x="1618" y="3296"/>
                      <a:pt x="1665" y="3269"/>
                      <a:pt x="1662" y="3204"/>
                    </a:cubicBezTo>
                    <a:cubicBezTo>
                      <a:pt x="1588" y="2112"/>
                      <a:pt x="911" y="962"/>
                      <a:pt x="330" y="63"/>
                    </a:cubicBezTo>
                    <a:cubicBezTo>
                      <a:pt x="302" y="19"/>
                      <a:pt x="255" y="0"/>
                      <a:pt x="207" y="0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1976;p39">
                <a:extLst>
                  <a:ext uri="{FF2B5EF4-FFF2-40B4-BE49-F238E27FC236}">
                    <a16:creationId xmlns:a16="http://schemas.microsoft.com/office/drawing/2014/main" id="{A373D403-6585-4A1B-8211-B3EE964E979F}"/>
                  </a:ext>
                </a:extLst>
              </p:cNvPr>
              <p:cNvSpPr/>
              <p:nvPr/>
            </p:nvSpPr>
            <p:spPr>
              <a:xfrm>
                <a:off x="7453670" y="3130298"/>
                <a:ext cx="38749" cy="79147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121" extrusionOk="0">
                    <a:moveTo>
                      <a:pt x="216" y="1"/>
                    </a:moveTo>
                    <a:cubicBezTo>
                      <a:pt x="109" y="1"/>
                      <a:pt x="1" y="87"/>
                      <a:pt x="80" y="187"/>
                    </a:cubicBezTo>
                    <a:cubicBezTo>
                      <a:pt x="760" y="1073"/>
                      <a:pt x="970" y="1983"/>
                      <a:pt x="1213" y="3041"/>
                    </a:cubicBezTo>
                    <a:cubicBezTo>
                      <a:pt x="1226" y="3096"/>
                      <a:pt x="1276" y="3121"/>
                      <a:pt x="1328" y="3121"/>
                    </a:cubicBezTo>
                    <a:cubicBezTo>
                      <a:pt x="1393" y="3121"/>
                      <a:pt x="1463" y="3081"/>
                      <a:pt x="1466" y="3011"/>
                    </a:cubicBezTo>
                    <a:cubicBezTo>
                      <a:pt x="1527" y="1962"/>
                      <a:pt x="973" y="864"/>
                      <a:pt x="344" y="59"/>
                    </a:cubicBezTo>
                    <a:cubicBezTo>
                      <a:pt x="313" y="18"/>
                      <a:pt x="264" y="1"/>
                      <a:pt x="216" y="1"/>
                    </a:cubicBezTo>
                    <a:close/>
                  </a:path>
                </a:pathLst>
              </a:custGeom>
              <a:solidFill>
                <a:srgbClr val="C6775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1977;p39">
                <a:extLst>
                  <a:ext uri="{FF2B5EF4-FFF2-40B4-BE49-F238E27FC236}">
                    <a16:creationId xmlns:a16="http://schemas.microsoft.com/office/drawing/2014/main" id="{3CCDF067-0DE5-4F55-815B-D4BBBD8B69B1}"/>
                  </a:ext>
                </a:extLst>
              </p:cNvPr>
              <p:cNvSpPr/>
              <p:nvPr/>
            </p:nvSpPr>
            <p:spPr>
              <a:xfrm>
                <a:off x="7483568" y="3931425"/>
                <a:ext cx="197323" cy="81912"/>
              </a:xfrm>
              <a:custGeom>
                <a:avLst/>
                <a:gdLst/>
                <a:ahLst/>
                <a:cxnLst/>
                <a:rect l="l" t="t" r="r" b="b"/>
                <a:pathLst>
                  <a:path w="7781" h="3230" extrusionOk="0">
                    <a:moveTo>
                      <a:pt x="4978" y="0"/>
                    </a:moveTo>
                    <a:cubicBezTo>
                      <a:pt x="3622" y="0"/>
                      <a:pt x="1982" y="51"/>
                      <a:pt x="0" y="112"/>
                    </a:cubicBezTo>
                    <a:cubicBezTo>
                      <a:pt x="226" y="1089"/>
                      <a:pt x="579" y="2097"/>
                      <a:pt x="1119" y="3010"/>
                    </a:cubicBezTo>
                    <a:cubicBezTo>
                      <a:pt x="1711" y="2695"/>
                      <a:pt x="1674" y="2229"/>
                      <a:pt x="1674" y="2228"/>
                    </a:cubicBezTo>
                    <a:lnTo>
                      <a:pt x="1674" y="2228"/>
                    </a:lnTo>
                    <a:cubicBezTo>
                      <a:pt x="1674" y="2229"/>
                      <a:pt x="1897" y="3230"/>
                      <a:pt x="3168" y="3230"/>
                    </a:cubicBezTo>
                    <a:cubicBezTo>
                      <a:pt x="3378" y="3230"/>
                      <a:pt x="3614" y="3202"/>
                      <a:pt x="3885" y="3141"/>
                    </a:cubicBezTo>
                    <a:cubicBezTo>
                      <a:pt x="4839" y="2918"/>
                      <a:pt x="4947" y="1874"/>
                      <a:pt x="4947" y="1874"/>
                    </a:cubicBezTo>
                    <a:cubicBezTo>
                      <a:pt x="4947" y="1874"/>
                      <a:pt x="5373" y="2175"/>
                      <a:pt x="6063" y="2175"/>
                    </a:cubicBezTo>
                    <a:cubicBezTo>
                      <a:pt x="6262" y="2175"/>
                      <a:pt x="6479" y="2147"/>
                      <a:pt x="6715" y="2086"/>
                    </a:cubicBezTo>
                    <a:cubicBezTo>
                      <a:pt x="7780" y="1802"/>
                      <a:pt x="7276" y="78"/>
                      <a:pt x="7276" y="78"/>
                    </a:cubicBezTo>
                    <a:cubicBezTo>
                      <a:pt x="6621" y="20"/>
                      <a:pt x="5860" y="0"/>
                      <a:pt x="497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1978;p39">
                <a:extLst>
                  <a:ext uri="{FF2B5EF4-FFF2-40B4-BE49-F238E27FC236}">
                    <a16:creationId xmlns:a16="http://schemas.microsoft.com/office/drawing/2014/main" id="{00A1A352-D983-48D1-B3CB-13A6CBEC5D99}"/>
                  </a:ext>
                </a:extLst>
              </p:cNvPr>
              <p:cNvSpPr/>
              <p:nvPr/>
            </p:nvSpPr>
            <p:spPr>
              <a:xfrm>
                <a:off x="7409900" y="3752386"/>
                <a:ext cx="57415" cy="32943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299" extrusionOk="0">
                    <a:moveTo>
                      <a:pt x="143" y="0"/>
                    </a:moveTo>
                    <a:lnTo>
                      <a:pt x="1" y="1005"/>
                    </a:lnTo>
                    <a:lnTo>
                      <a:pt x="2121" y="1299"/>
                    </a:lnTo>
                    <a:lnTo>
                      <a:pt x="2263" y="295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rgbClr val="0095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1979;p39">
                <a:extLst>
                  <a:ext uri="{FF2B5EF4-FFF2-40B4-BE49-F238E27FC236}">
                    <a16:creationId xmlns:a16="http://schemas.microsoft.com/office/drawing/2014/main" id="{13504CF4-4733-4E02-8412-84D00C953F9E}"/>
                  </a:ext>
                </a:extLst>
              </p:cNvPr>
              <p:cNvSpPr/>
              <p:nvPr/>
            </p:nvSpPr>
            <p:spPr>
              <a:xfrm>
                <a:off x="7348531" y="3824079"/>
                <a:ext cx="83966" cy="104101"/>
              </a:xfrm>
              <a:custGeom>
                <a:avLst/>
                <a:gdLst/>
                <a:ahLst/>
                <a:cxnLst/>
                <a:rect l="l" t="t" r="r" b="b"/>
                <a:pathLst>
                  <a:path w="3311" h="4105" extrusionOk="0">
                    <a:moveTo>
                      <a:pt x="3310" y="0"/>
                    </a:moveTo>
                    <a:lnTo>
                      <a:pt x="2931" y="995"/>
                    </a:lnTo>
                    <a:cubicBezTo>
                      <a:pt x="2931" y="995"/>
                      <a:pt x="1903" y="477"/>
                      <a:pt x="1154" y="477"/>
                    </a:cubicBezTo>
                    <a:cubicBezTo>
                      <a:pt x="956" y="477"/>
                      <a:pt x="777" y="514"/>
                      <a:pt x="642" y="606"/>
                    </a:cubicBezTo>
                    <a:cubicBezTo>
                      <a:pt x="0" y="1042"/>
                      <a:pt x="2258" y="4105"/>
                      <a:pt x="2258" y="4105"/>
                    </a:cubicBezTo>
                    <a:lnTo>
                      <a:pt x="3310" y="0"/>
                    </a:lnTo>
                    <a:close/>
                  </a:path>
                </a:pathLst>
              </a:custGeom>
              <a:solidFill>
                <a:srgbClr val="FCB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1980;p39">
                <a:extLst>
                  <a:ext uri="{FF2B5EF4-FFF2-40B4-BE49-F238E27FC236}">
                    <a16:creationId xmlns:a16="http://schemas.microsoft.com/office/drawing/2014/main" id="{0163466C-7CE9-42F0-BE4A-20F49C0F79F2}"/>
                  </a:ext>
                </a:extLst>
              </p:cNvPr>
              <p:cNvSpPr/>
              <p:nvPr/>
            </p:nvSpPr>
            <p:spPr>
              <a:xfrm>
                <a:off x="7320813" y="4188010"/>
                <a:ext cx="879268" cy="330917"/>
              </a:xfrm>
              <a:custGeom>
                <a:avLst/>
                <a:gdLst/>
                <a:ahLst/>
                <a:cxnLst/>
                <a:rect l="l" t="t" r="r" b="b"/>
                <a:pathLst>
                  <a:path w="34672" h="13049" extrusionOk="0">
                    <a:moveTo>
                      <a:pt x="29732" y="1"/>
                    </a:moveTo>
                    <a:cubicBezTo>
                      <a:pt x="29710" y="1"/>
                      <a:pt x="29687" y="3"/>
                      <a:pt x="29663" y="9"/>
                    </a:cubicBezTo>
                    <a:cubicBezTo>
                      <a:pt x="28974" y="181"/>
                      <a:pt x="29451" y="2251"/>
                      <a:pt x="27145" y="2785"/>
                    </a:cubicBezTo>
                    <a:cubicBezTo>
                      <a:pt x="25146" y="3252"/>
                      <a:pt x="20477" y="3759"/>
                      <a:pt x="16770" y="3759"/>
                    </a:cubicBezTo>
                    <a:cubicBezTo>
                      <a:pt x="16206" y="3759"/>
                      <a:pt x="15665" y="3747"/>
                      <a:pt x="15158" y="3722"/>
                    </a:cubicBezTo>
                    <a:cubicBezTo>
                      <a:pt x="11608" y="3541"/>
                      <a:pt x="7251" y="1394"/>
                      <a:pt x="4271" y="1394"/>
                    </a:cubicBezTo>
                    <a:cubicBezTo>
                      <a:pt x="3170" y="1394"/>
                      <a:pt x="2256" y="1687"/>
                      <a:pt x="1641" y="2480"/>
                    </a:cubicBezTo>
                    <a:cubicBezTo>
                      <a:pt x="0" y="4594"/>
                      <a:pt x="2267" y="13049"/>
                      <a:pt x="12348" y="13049"/>
                    </a:cubicBezTo>
                    <a:cubicBezTo>
                      <a:pt x="13280" y="13049"/>
                      <a:pt x="14279" y="12976"/>
                      <a:pt x="15347" y="12820"/>
                    </a:cubicBezTo>
                    <a:cubicBezTo>
                      <a:pt x="27980" y="10977"/>
                      <a:pt x="34181" y="4009"/>
                      <a:pt x="34485" y="3397"/>
                    </a:cubicBezTo>
                    <a:cubicBezTo>
                      <a:pt x="34597" y="3175"/>
                      <a:pt x="34466" y="3104"/>
                      <a:pt x="34255" y="3104"/>
                    </a:cubicBezTo>
                    <a:cubicBezTo>
                      <a:pt x="33883" y="3104"/>
                      <a:pt x="33261" y="3323"/>
                      <a:pt x="33261" y="3323"/>
                    </a:cubicBezTo>
                    <a:cubicBezTo>
                      <a:pt x="33261" y="3323"/>
                      <a:pt x="34671" y="1791"/>
                      <a:pt x="34080" y="1639"/>
                    </a:cubicBezTo>
                    <a:cubicBezTo>
                      <a:pt x="34034" y="1627"/>
                      <a:pt x="33984" y="1621"/>
                      <a:pt x="33931" y="1621"/>
                    </a:cubicBezTo>
                    <a:cubicBezTo>
                      <a:pt x="33308" y="1621"/>
                      <a:pt x="32267" y="2403"/>
                      <a:pt x="32267" y="2403"/>
                    </a:cubicBezTo>
                    <a:cubicBezTo>
                      <a:pt x="32267" y="2403"/>
                      <a:pt x="32956" y="665"/>
                      <a:pt x="32419" y="654"/>
                    </a:cubicBezTo>
                    <a:cubicBezTo>
                      <a:pt x="32417" y="654"/>
                      <a:pt x="32416" y="654"/>
                      <a:pt x="32414" y="654"/>
                    </a:cubicBezTo>
                    <a:cubicBezTo>
                      <a:pt x="32104" y="654"/>
                      <a:pt x="31480" y="1181"/>
                      <a:pt x="30999" y="1636"/>
                    </a:cubicBezTo>
                    <a:cubicBezTo>
                      <a:pt x="30917" y="1713"/>
                      <a:pt x="30817" y="1748"/>
                      <a:pt x="30719" y="1748"/>
                    </a:cubicBezTo>
                    <a:cubicBezTo>
                      <a:pt x="30522" y="1748"/>
                      <a:pt x="30331" y="1606"/>
                      <a:pt x="30306" y="1378"/>
                    </a:cubicBezTo>
                    <a:cubicBezTo>
                      <a:pt x="30239" y="742"/>
                      <a:pt x="30085" y="1"/>
                      <a:pt x="29732" y="1"/>
                    </a:cubicBezTo>
                    <a:close/>
                  </a:path>
                </a:pathLst>
              </a:custGeom>
              <a:solidFill>
                <a:srgbClr val="FCB3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1981;p39">
                <a:extLst>
                  <a:ext uri="{FF2B5EF4-FFF2-40B4-BE49-F238E27FC236}">
                    <a16:creationId xmlns:a16="http://schemas.microsoft.com/office/drawing/2014/main" id="{5BBF80B1-C519-4187-A8C5-A7FC9E5A04B5}"/>
                  </a:ext>
                </a:extLst>
              </p:cNvPr>
              <p:cNvSpPr/>
              <p:nvPr/>
            </p:nvSpPr>
            <p:spPr>
              <a:xfrm>
                <a:off x="7671834" y="4434427"/>
                <a:ext cx="201026" cy="82824"/>
              </a:xfrm>
              <a:custGeom>
                <a:avLst/>
                <a:gdLst/>
                <a:ahLst/>
                <a:cxnLst/>
                <a:rect l="l" t="t" r="r" b="b"/>
                <a:pathLst>
                  <a:path w="7927" h="3266" extrusionOk="0">
                    <a:moveTo>
                      <a:pt x="4223" y="0"/>
                    </a:moveTo>
                    <a:cubicBezTo>
                      <a:pt x="3948" y="0"/>
                      <a:pt x="3662" y="24"/>
                      <a:pt x="3365" y="74"/>
                    </a:cubicBezTo>
                    <a:cubicBezTo>
                      <a:pt x="937" y="486"/>
                      <a:pt x="214" y="2146"/>
                      <a:pt x="1" y="3265"/>
                    </a:cubicBezTo>
                    <a:cubicBezTo>
                      <a:pt x="488" y="3228"/>
                      <a:pt x="989" y="3181"/>
                      <a:pt x="1505" y="3103"/>
                    </a:cubicBezTo>
                    <a:cubicBezTo>
                      <a:pt x="3873" y="2758"/>
                      <a:pt x="6009" y="2234"/>
                      <a:pt x="7927" y="1605"/>
                    </a:cubicBezTo>
                    <a:cubicBezTo>
                      <a:pt x="7096" y="813"/>
                      <a:pt x="5852" y="0"/>
                      <a:pt x="4223" y="0"/>
                    </a:cubicBezTo>
                    <a:close/>
                  </a:path>
                </a:pathLst>
              </a:custGeom>
              <a:solidFill>
                <a:srgbClr val="BF83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1982;p39">
                <a:extLst>
                  <a:ext uri="{FF2B5EF4-FFF2-40B4-BE49-F238E27FC236}">
                    <a16:creationId xmlns:a16="http://schemas.microsoft.com/office/drawing/2014/main" id="{955D6F69-2D31-4343-BA44-9D7400893994}"/>
                  </a:ext>
                </a:extLst>
              </p:cNvPr>
              <p:cNvSpPr/>
              <p:nvPr/>
            </p:nvSpPr>
            <p:spPr>
              <a:xfrm>
                <a:off x="7325457" y="4214721"/>
                <a:ext cx="277168" cy="253529"/>
              </a:xfrm>
              <a:custGeom>
                <a:avLst/>
                <a:gdLst/>
                <a:ahLst/>
                <a:cxnLst/>
                <a:rect l="l" t="t" r="r" b="b"/>
                <a:pathLst>
                  <a:path w="10185" h="9318" extrusionOk="0">
                    <a:moveTo>
                      <a:pt x="3716" y="1"/>
                    </a:moveTo>
                    <a:cubicBezTo>
                      <a:pt x="2615" y="1"/>
                      <a:pt x="1702" y="294"/>
                      <a:pt x="1086" y="1087"/>
                    </a:cubicBezTo>
                    <a:cubicBezTo>
                      <a:pt x="0" y="2484"/>
                      <a:pt x="629" y="6653"/>
                      <a:pt x="4092" y="9317"/>
                    </a:cubicBezTo>
                    <a:lnTo>
                      <a:pt x="10184" y="1457"/>
                    </a:lnTo>
                    <a:cubicBezTo>
                      <a:pt x="7846" y="794"/>
                      <a:pt x="5527" y="1"/>
                      <a:pt x="3716" y="1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6" name="Google Shape;1983;p39">
                <a:extLst>
                  <a:ext uri="{FF2B5EF4-FFF2-40B4-BE49-F238E27FC236}">
                    <a16:creationId xmlns:a16="http://schemas.microsoft.com/office/drawing/2014/main" id="{2484D9AC-E18B-479C-ABC1-C3F1D418210E}"/>
                  </a:ext>
                </a:extLst>
              </p:cNvPr>
              <p:cNvSpPr/>
              <p:nvPr/>
            </p:nvSpPr>
            <p:spPr>
              <a:xfrm>
                <a:off x="7976955" y="3929827"/>
                <a:ext cx="177745" cy="107956"/>
              </a:xfrm>
              <a:custGeom>
                <a:avLst/>
                <a:gdLst/>
                <a:ahLst/>
                <a:cxnLst/>
                <a:rect l="l" t="t" r="r" b="b"/>
                <a:pathLst>
                  <a:path w="7009" h="4257" extrusionOk="0">
                    <a:moveTo>
                      <a:pt x="3617" y="0"/>
                    </a:moveTo>
                    <a:cubicBezTo>
                      <a:pt x="2052" y="0"/>
                      <a:pt x="623" y="1061"/>
                      <a:pt x="91" y="2589"/>
                    </a:cubicBezTo>
                    <a:cubicBezTo>
                      <a:pt x="63" y="2664"/>
                      <a:pt x="101" y="2714"/>
                      <a:pt x="158" y="2738"/>
                    </a:cubicBezTo>
                    <a:cubicBezTo>
                      <a:pt x="81" y="2818"/>
                      <a:pt x="177" y="2935"/>
                      <a:pt x="290" y="2935"/>
                    </a:cubicBezTo>
                    <a:cubicBezTo>
                      <a:pt x="310" y="2935"/>
                      <a:pt x="331" y="2932"/>
                      <a:pt x="351" y="2924"/>
                    </a:cubicBezTo>
                    <a:cubicBezTo>
                      <a:pt x="573" y="2835"/>
                      <a:pt x="838" y="2736"/>
                      <a:pt x="1093" y="2736"/>
                    </a:cubicBezTo>
                    <a:cubicBezTo>
                      <a:pt x="1176" y="2736"/>
                      <a:pt x="1259" y="2747"/>
                      <a:pt x="1338" y="2772"/>
                    </a:cubicBezTo>
                    <a:cubicBezTo>
                      <a:pt x="1581" y="2846"/>
                      <a:pt x="1818" y="3083"/>
                      <a:pt x="1761" y="3357"/>
                    </a:cubicBezTo>
                    <a:cubicBezTo>
                      <a:pt x="1706" y="3630"/>
                      <a:pt x="1355" y="3786"/>
                      <a:pt x="1108" y="3847"/>
                    </a:cubicBezTo>
                    <a:cubicBezTo>
                      <a:pt x="1030" y="3865"/>
                      <a:pt x="956" y="3873"/>
                      <a:pt x="885" y="3873"/>
                    </a:cubicBezTo>
                    <a:cubicBezTo>
                      <a:pt x="682" y="3873"/>
                      <a:pt x="498" y="3813"/>
                      <a:pt x="280" y="3772"/>
                    </a:cubicBezTo>
                    <a:cubicBezTo>
                      <a:pt x="273" y="3771"/>
                      <a:pt x="265" y="3771"/>
                      <a:pt x="257" y="3771"/>
                    </a:cubicBezTo>
                    <a:cubicBezTo>
                      <a:pt x="156" y="3771"/>
                      <a:pt x="0" y="3869"/>
                      <a:pt x="97" y="3975"/>
                    </a:cubicBezTo>
                    <a:cubicBezTo>
                      <a:pt x="271" y="4168"/>
                      <a:pt x="553" y="4256"/>
                      <a:pt x="855" y="4256"/>
                    </a:cubicBezTo>
                    <a:cubicBezTo>
                      <a:pt x="1446" y="4256"/>
                      <a:pt x="2111" y="3920"/>
                      <a:pt x="2180" y="3380"/>
                    </a:cubicBezTo>
                    <a:cubicBezTo>
                      <a:pt x="2231" y="2984"/>
                      <a:pt x="1923" y="2630"/>
                      <a:pt x="1575" y="2491"/>
                    </a:cubicBezTo>
                    <a:cubicBezTo>
                      <a:pt x="1446" y="2440"/>
                      <a:pt x="1315" y="2419"/>
                      <a:pt x="1183" y="2419"/>
                    </a:cubicBezTo>
                    <a:cubicBezTo>
                      <a:pt x="929" y="2419"/>
                      <a:pt x="674" y="2499"/>
                      <a:pt x="436" y="2599"/>
                    </a:cubicBezTo>
                    <a:cubicBezTo>
                      <a:pt x="1014" y="1322"/>
                      <a:pt x="2201" y="431"/>
                      <a:pt x="3630" y="431"/>
                    </a:cubicBezTo>
                    <a:cubicBezTo>
                      <a:pt x="3662" y="431"/>
                      <a:pt x="3694" y="431"/>
                      <a:pt x="3725" y="432"/>
                    </a:cubicBezTo>
                    <a:cubicBezTo>
                      <a:pt x="4050" y="442"/>
                      <a:pt x="4648" y="506"/>
                      <a:pt x="4916" y="712"/>
                    </a:cubicBezTo>
                    <a:cubicBezTo>
                      <a:pt x="5470" y="1146"/>
                      <a:pt x="5517" y="1633"/>
                      <a:pt x="5183" y="2204"/>
                    </a:cubicBezTo>
                    <a:cubicBezTo>
                      <a:pt x="4865" y="2755"/>
                      <a:pt x="4287" y="3171"/>
                      <a:pt x="3844" y="3624"/>
                    </a:cubicBezTo>
                    <a:cubicBezTo>
                      <a:pt x="3728" y="3745"/>
                      <a:pt x="3844" y="3903"/>
                      <a:pt x="3981" y="3903"/>
                    </a:cubicBezTo>
                    <a:cubicBezTo>
                      <a:pt x="4012" y="3903"/>
                      <a:pt x="4043" y="3895"/>
                      <a:pt x="4074" y="3877"/>
                    </a:cubicBezTo>
                    <a:cubicBezTo>
                      <a:pt x="5375" y="3076"/>
                      <a:pt x="7009" y="1004"/>
                      <a:pt x="4814" y="212"/>
                    </a:cubicBezTo>
                    <a:cubicBezTo>
                      <a:pt x="4415" y="68"/>
                      <a:pt x="4011" y="0"/>
                      <a:pt x="3617" y="0"/>
                    </a:cubicBezTo>
                    <a:close/>
                  </a:path>
                </a:pathLst>
              </a:custGeom>
              <a:solidFill>
                <a:srgbClr val="3022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1984;p39">
                <a:extLst>
                  <a:ext uri="{FF2B5EF4-FFF2-40B4-BE49-F238E27FC236}">
                    <a16:creationId xmlns:a16="http://schemas.microsoft.com/office/drawing/2014/main" id="{708BBA88-4527-4FE8-9631-A4AD4AD2C333}"/>
                  </a:ext>
                </a:extLst>
              </p:cNvPr>
              <p:cNvSpPr/>
              <p:nvPr/>
            </p:nvSpPr>
            <p:spPr>
              <a:xfrm>
                <a:off x="7497642" y="4114367"/>
                <a:ext cx="59392" cy="31801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1254" extrusionOk="0">
                    <a:moveTo>
                      <a:pt x="177" y="1"/>
                    </a:moveTo>
                    <a:cubicBezTo>
                      <a:pt x="152" y="1"/>
                      <a:pt x="126" y="1"/>
                      <a:pt x="101" y="2"/>
                    </a:cubicBezTo>
                    <a:cubicBezTo>
                      <a:pt x="0" y="5"/>
                      <a:pt x="0" y="134"/>
                      <a:pt x="101" y="137"/>
                    </a:cubicBezTo>
                    <a:cubicBezTo>
                      <a:pt x="980" y="164"/>
                      <a:pt x="1575" y="621"/>
                      <a:pt x="2157" y="1225"/>
                    </a:cubicBezTo>
                    <a:cubicBezTo>
                      <a:pt x="2175" y="1245"/>
                      <a:pt x="2198" y="1253"/>
                      <a:pt x="2221" y="1253"/>
                    </a:cubicBezTo>
                    <a:cubicBezTo>
                      <a:pt x="2282" y="1253"/>
                      <a:pt x="2341" y="1194"/>
                      <a:pt x="2309" y="1128"/>
                    </a:cubicBezTo>
                    <a:cubicBezTo>
                      <a:pt x="1932" y="367"/>
                      <a:pt x="986" y="1"/>
                      <a:pt x="177" y="1"/>
                    </a:cubicBezTo>
                    <a:close/>
                  </a:path>
                </a:pathLst>
              </a:custGeom>
              <a:solidFill>
                <a:srgbClr val="4D372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1985;p39">
                <a:extLst>
                  <a:ext uri="{FF2B5EF4-FFF2-40B4-BE49-F238E27FC236}">
                    <a16:creationId xmlns:a16="http://schemas.microsoft.com/office/drawing/2014/main" id="{D2B8AE26-62DD-43A7-B400-86FF8021BB67}"/>
                  </a:ext>
                </a:extLst>
              </p:cNvPr>
              <p:cNvSpPr/>
              <p:nvPr/>
            </p:nvSpPr>
            <p:spPr>
              <a:xfrm>
                <a:off x="7388497" y="4338746"/>
                <a:ext cx="42629" cy="68217"/>
              </a:xfrm>
              <a:custGeom>
                <a:avLst/>
                <a:gdLst/>
                <a:ahLst/>
                <a:cxnLst/>
                <a:rect l="l" t="t" r="r" b="b"/>
                <a:pathLst>
                  <a:path w="1681" h="2690" extrusionOk="0">
                    <a:moveTo>
                      <a:pt x="133" y="1"/>
                    </a:moveTo>
                    <a:cubicBezTo>
                      <a:pt x="70" y="1"/>
                      <a:pt x="1" y="46"/>
                      <a:pt x="13" y="121"/>
                    </a:cubicBezTo>
                    <a:cubicBezTo>
                      <a:pt x="169" y="1051"/>
                      <a:pt x="625" y="2115"/>
                      <a:pt x="1427" y="2670"/>
                    </a:cubicBezTo>
                    <a:cubicBezTo>
                      <a:pt x="1446" y="2683"/>
                      <a:pt x="1472" y="2689"/>
                      <a:pt x="1500" y="2689"/>
                    </a:cubicBezTo>
                    <a:cubicBezTo>
                      <a:pt x="1584" y="2689"/>
                      <a:pt x="1680" y="2632"/>
                      <a:pt x="1609" y="2549"/>
                    </a:cubicBezTo>
                    <a:cubicBezTo>
                      <a:pt x="966" y="1767"/>
                      <a:pt x="429" y="1094"/>
                      <a:pt x="226" y="70"/>
                    </a:cubicBezTo>
                    <a:cubicBezTo>
                      <a:pt x="217" y="22"/>
                      <a:pt x="176" y="1"/>
                      <a:pt x="133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DB833A"/>
                  </a:solidFill>
                </a:endParaRPr>
              </a:p>
            </p:txBody>
          </p:sp>
          <p:sp>
            <p:nvSpPr>
              <p:cNvPr id="449" name="Google Shape;1986;p39">
                <a:extLst>
                  <a:ext uri="{FF2B5EF4-FFF2-40B4-BE49-F238E27FC236}">
                    <a16:creationId xmlns:a16="http://schemas.microsoft.com/office/drawing/2014/main" id="{B6352A49-38AC-4EAB-8620-FE0B40739F1D}"/>
                  </a:ext>
                </a:extLst>
              </p:cNvPr>
              <p:cNvSpPr/>
              <p:nvPr/>
            </p:nvSpPr>
            <p:spPr>
              <a:xfrm>
                <a:off x="7345336" y="4458442"/>
                <a:ext cx="216698" cy="108793"/>
              </a:xfrm>
              <a:custGeom>
                <a:avLst/>
                <a:gdLst/>
                <a:ahLst/>
                <a:cxnLst/>
                <a:rect l="l" t="t" r="r" b="b"/>
                <a:pathLst>
                  <a:path w="8545" h="4290" extrusionOk="0">
                    <a:moveTo>
                      <a:pt x="200" y="1"/>
                    </a:moveTo>
                    <a:cubicBezTo>
                      <a:pt x="99" y="1"/>
                      <a:pt x="0" y="111"/>
                      <a:pt x="92" y="205"/>
                    </a:cubicBezTo>
                    <a:cubicBezTo>
                      <a:pt x="2233" y="2396"/>
                      <a:pt x="5235" y="4100"/>
                      <a:pt x="8342" y="4289"/>
                    </a:cubicBezTo>
                    <a:cubicBezTo>
                      <a:pt x="8346" y="4290"/>
                      <a:pt x="8349" y="4290"/>
                      <a:pt x="8353" y="4290"/>
                    </a:cubicBezTo>
                    <a:cubicBezTo>
                      <a:pt x="8503" y="4290"/>
                      <a:pt x="8545" y="4073"/>
                      <a:pt x="8383" y="4043"/>
                    </a:cubicBezTo>
                    <a:cubicBezTo>
                      <a:pt x="5262" y="3420"/>
                      <a:pt x="2574" y="2329"/>
                      <a:pt x="292" y="40"/>
                    </a:cubicBezTo>
                    <a:cubicBezTo>
                      <a:pt x="265" y="12"/>
                      <a:pt x="233" y="1"/>
                      <a:pt x="200" y="1"/>
                    </a:cubicBezTo>
                    <a:close/>
                  </a:path>
                </a:pathLst>
              </a:custGeom>
              <a:solidFill>
                <a:srgbClr val="80AFA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>
                  <a:solidFill>
                    <a:srgbClr val="DB833A"/>
                  </a:solidFill>
                </a:endParaRPr>
              </a:p>
            </p:txBody>
          </p:sp>
          <p:sp>
            <p:nvSpPr>
              <p:cNvPr id="450" name="Google Shape;1987;p39">
                <a:extLst>
                  <a:ext uri="{FF2B5EF4-FFF2-40B4-BE49-F238E27FC236}">
                    <a16:creationId xmlns:a16="http://schemas.microsoft.com/office/drawing/2014/main" id="{44D614C6-9FB4-458A-9FBA-DE637D2B4592}"/>
                  </a:ext>
                </a:extLst>
              </p:cNvPr>
              <p:cNvSpPr/>
              <p:nvPr/>
            </p:nvSpPr>
            <p:spPr>
              <a:xfrm>
                <a:off x="7183715" y="3712930"/>
                <a:ext cx="178615" cy="92329"/>
              </a:xfrm>
              <a:custGeom>
                <a:avLst/>
                <a:gdLst/>
                <a:ahLst/>
                <a:cxnLst/>
                <a:rect l="l" t="t" r="r" b="b"/>
                <a:pathLst>
                  <a:path w="2985" h="1543" extrusionOk="0">
                    <a:moveTo>
                      <a:pt x="1773" y="0"/>
                    </a:moveTo>
                    <a:cubicBezTo>
                      <a:pt x="1158" y="0"/>
                      <a:pt x="266" y="292"/>
                      <a:pt x="29" y="809"/>
                    </a:cubicBezTo>
                    <a:cubicBezTo>
                      <a:pt x="1" y="870"/>
                      <a:pt x="55" y="926"/>
                      <a:pt x="105" y="926"/>
                    </a:cubicBezTo>
                    <a:cubicBezTo>
                      <a:pt x="127" y="926"/>
                      <a:pt x="149" y="915"/>
                      <a:pt x="162" y="887"/>
                    </a:cubicBezTo>
                    <a:cubicBezTo>
                      <a:pt x="377" y="423"/>
                      <a:pt x="1277" y="153"/>
                      <a:pt x="1767" y="153"/>
                    </a:cubicBezTo>
                    <a:cubicBezTo>
                      <a:pt x="1782" y="153"/>
                      <a:pt x="1797" y="153"/>
                      <a:pt x="1811" y="154"/>
                    </a:cubicBezTo>
                    <a:cubicBezTo>
                      <a:pt x="2183" y="170"/>
                      <a:pt x="2589" y="313"/>
                      <a:pt x="2736" y="707"/>
                    </a:cubicBezTo>
                    <a:cubicBezTo>
                      <a:pt x="2821" y="942"/>
                      <a:pt x="2787" y="1225"/>
                      <a:pt x="2763" y="1468"/>
                    </a:cubicBezTo>
                    <a:cubicBezTo>
                      <a:pt x="2758" y="1517"/>
                      <a:pt x="2795" y="1542"/>
                      <a:pt x="2834" y="1542"/>
                    </a:cubicBezTo>
                    <a:cubicBezTo>
                      <a:pt x="2873" y="1542"/>
                      <a:pt x="2915" y="1517"/>
                      <a:pt x="2920" y="1468"/>
                    </a:cubicBezTo>
                    <a:cubicBezTo>
                      <a:pt x="2985" y="740"/>
                      <a:pt x="2811" y="143"/>
                      <a:pt x="2008" y="17"/>
                    </a:cubicBezTo>
                    <a:cubicBezTo>
                      <a:pt x="1937" y="6"/>
                      <a:pt x="1858" y="0"/>
                      <a:pt x="1773" y="0"/>
                    </a:cubicBezTo>
                    <a:close/>
                  </a:path>
                </a:pathLst>
              </a:custGeom>
              <a:solidFill>
                <a:srgbClr val="5B4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1988;p39">
                <a:extLst>
                  <a:ext uri="{FF2B5EF4-FFF2-40B4-BE49-F238E27FC236}">
                    <a16:creationId xmlns:a16="http://schemas.microsoft.com/office/drawing/2014/main" id="{D578AE6D-7FE2-4BAD-B5E5-71B1C999A5BF}"/>
                  </a:ext>
                </a:extLst>
              </p:cNvPr>
              <p:cNvSpPr/>
              <p:nvPr/>
            </p:nvSpPr>
            <p:spPr>
              <a:xfrm>
                <a:off x="7551395" y="3781381"/>
                <a:ext cx="186334" cy="111776"/>
              </a:xfrm>
              <a:custGeom>
                <a:avLst/>
                <a:gdLst/>
                <a:ahLst/>
                <a:cxnLst/>
                <a:rect l="l" t="t" r="r" b="b"/>
                <a:pathLst>
                  <a:path w="3114" h="1868" extrusionOk="0">
                    <a:moveTo>
                      <a:pt x="1701" y="1"/>
                    </a:moveTo>
                    <a:cubicBezTo>
                      <a:pt x="1044" y="1"/>
                      <a:pt x="259" y="415"/>
                      <a:pt x="21" y="1008"/>
                    </a:cubicBezTo>
                    <a:cubicBezTo>
                      <a:pt x="0" y="1064"/>
                      <a:pt x="47" y="1101"/>
                      <a:pt x="95" y="1101"/>
                    </a:cubicBezTo>
                    <a:cubicBezTo>
                      <a:pt x="126" y="1101"/>
                      <a:pt x="158" y="1085"/>
                      <a:pt x="171" y="1049"/>
                    </a:cubicBezTo>
                    <a:cubicBezTo>
                      <a:pt x="380" y="528"/>
                      <a:pt x="1160" y="155"/>
                      <a:pt x="1708" y="155"/>
                    </a:cubicBezTo>
                    <a:cubicBezTo>
                      <a:pt x="1716" y="155"/>
                      <a:pt x="1723" y="155"/>
                      <a:pt x="1731" y="155"/>
                    </a:cubicBezTo>
                    <a:cubicBezTo>
                      <a:pt x="2598" y="175"/>
                      <a:pt x="2956" y="1025"/>
                      <a:pt x="2738" y="1773"/>
                    </a:cubicBezTo>
                    <a:cubicBezTo>
                      <a:pt x="2720" y="1830"/>
                      <a:pt x="2767" y="1868"/>
                      <a:pt x="2814" y="1868"/>
                    </a:cubicBezTo>
                    <a:cubicBezTo>
                      <a:pt x="2845" y="1868"/>
                      <a:pt x="2876" y="1852"/>
                      <a:pt x="2888" y="1814"/>
                    </a:cubicBezTo>
                    <a:cubicBezTo>
                      <a:pt x="3114" y="1042"/>
                      <a:pt x="2796" y="158"/>
                      <a:pt x="1926" y="18"/>
                    </a:cubicBezTo>
                    <a:cubicBezTo>
                      <a:pt x="1853" y="6"/>
                      <a:pt x="1778" y="1"/>
                      <a:pt x="1701" y="1"/>
                    </a:cubicBezTo>
                    <a:close/>
                  </a:path>
                </a:pathLst>
              </a:custGeom>
              <a:solidFill>
                <a:srgbClr val="5B43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1989;p39">
                <a:extLst>
                  <a:ext uri="{FF2B5EF4-FFF2-40B4-BE49-F238E27FC236}">
                    <a16:creationId xmlns:a16="http://schemas.microsoft.com/office/drawing/2014/main" id="{711162DB-11C9-4EE3-90F9-800BDB4E594A}"/>
                  </a:ext>
                </a:extLst>
              </p:cNvPr>
              <p:cNvSpPr/>
              <p:nvPr/>
            </p:nvSpPr>
            <p:spPr>
              <a:xfrm rot="-1799961">
                <a:off x="7356151" y="3825112"/>
                <a:ext cx="114048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1906" h="915" extrusionOk="0">
                    <a:moveTo>
                      <a:pt x="1669" y="0"/>
                    </a:moveTo>
                    <a:cubicBezTo>
                      <a:pt x="1616" y="0"/>
                      <a:pt x="1562" y="56"/>
                      <a:pt x="1598" y="116"/>
                    </a:cubicBezTo>
                    <a:cubicBezTo>
                      <a:pt x="1687" y="269"/>
                      <a:pt x="1584" y="406"/>
                      <a:pt x="1441" y="470"/>
                    </a:cubicBezTo>
                    <a:cubicBezTo>
                      <a:pt x="1407" y="485"/>
                      <a:pt x="1372" y="492"/>
                      <a:pt x="1336" y="492"/>
                    </a:cubicBezTo>
                    <a:cubicBezTo>
                      <a:pt x="1226" y="492"/>
                      <a:pt x="1113" y="429"/>
                      <a:pt x="1038" y="355"/>
                    </a:cubicBezTo>
                    <a:cubicBezTo>
                      <a:pt x="959" y="276"/>
                      <a:pt x="915" y="177"/>
                      <a:pt x="820" y="109"/>
                    </a:cubicBezTo>
                    <a:cubicBezTo>
                      <a:pt x="744" y="58"/>
                      <a:pt x="658" y="33"/>
                      <a:pt x="570" y="33"/>
                    </a:cubicBezTo>
                    <a:cubicBezTo>
                      <a:pt x="522" y="33"/>
                      <a:pt x="474" y="40"/>
                      <a:pt x="427" y="54"/>
                    </a:cubicBezTo>
                    <a:cubicBezTo>
                      <a:pt x="75" y="163"/>
                      <a:pt x="1" y="546"/>
                      <a:pt x="96" y="859"/>
                    </a:cubicBezTo>
                    <a:cubicBezTo>
                      <a:pt x="107" y="898"/>
                      <a:pt x="137" y="914"/>
                      <a:pt x="168" y="914"/>
                    </a:cubicBezTo>
                    <a:cubicBezTo>
                      <a:pt x="215" y="914"/>
                      <a:pt x="263" y="876"/>
                      <a:pt x="246" y="818"/>
                    </a:cubicBezTo>
                    <a:cubicBezTo>
                      <a:pt x="178" y="593"/>
                      <a:pt x="209" y="293"/>
                      <a:pt x="472" y="215"/>
                    </a:cubicBezTo>
                    <a:cubicBezTo>
                      <a:pt x="504" y="205"/>
                      <a:pt x="534" y="201"/>
                      <a:pt x="562" y="201"/>
                    </a:cubicBezTo>
                    <a:cubicBezTo>
                      <a:pt x="708" y="201"/>
                      <a:pt x="808" y="316"/>
                      <a:pt x="905" y="433"/>
                    </a:cubicBezTo>
                    <a:cubicBezTo>
                      <a:pt x="1016" y="567"/>
                      <a:pt x="1142" y="642"/>
                      <a:pt x="1309" y="642"/>
                    </a:cubicBezTo>
                    <a:cubicBezTo>
                      <a:pt x="1333" y="642"/>
                      <a:pt x="1357" y="640"/>
                      <a:pt x="1383" y="637"/>
                    </a:cubicBezTo>
                    <a:cubicBezTo>
                      <a:pt x="1693" y="601"/>
                      <a:pt x="1905" y="334"/>
                      <a:pt x="1731" y="37"/>
                    </a:cubicBezTo>
                    <a:cubicBezTo>
                      <a:pt x="1715" y="11"/>
                      <a:pt x="1692" y="0"/>
                      <a:pt x="1669" y="0"/>
                    </a:cubicBezTo>
                    <a:close/>
                  </a:path>
                </a:pathLst>
              </a:custGeom>
              <a:solidFill>
                <a:srgbClr val="C685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1990;p39">
                <a:extLst>
                  <a:ext uri="{FF2B5EF4-FFF2-40B4-BE49-F238E27FC236}">
                    <a16:creationId xmlns:a16="http://schemas.microsoft.com/office/drawing/2014/main" id="{3FF8AA2C-36CC-4110-A547-0AFF2D66795F}"/>
                  </a:ext>
                </a:extLst>
              </p:cNvPr>
              <p:cNvSpPr/>
              <p:nvPr/>
            </p:nvSpPr>
            <p:spPr>
              <a:xfrm rot="568351" flipH="1">
                <a:off x="7217559" y="3598783"/>
                <a:ext cx="110928" cy="59317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1223" extrusionOk="0">
                    <a:moveTo>
                      <a:pt x="776" y="0"/>
                    </a:moveTo>
                    <a:cubicBezTo>
                      <a:pt x="526" y="0"/>
                      <a:pt x="310" y="70"/>
                      <a:pt x="200" y="236"/>
                    </a:cubicBezTo>
                    <a:cubicBezTo>
                      <a:pt x="1" y="534"/>
                      <a:pt x="1114" y="1223"/>
                      <a:pt x="1747" y="1223"/>
                    </a:cubicBezTo>
                    <a:cubicBezTo>
                      <a:pt x="1947" y="1223"/>
                      <a:pt x="2099" y="1154"/>
                      <a:pt x="2146" y="983"/>
                    </a:cubicBezTo>
                    <a:cubicBezTo>
                      <a:pt x="2286" y="467"/>
                      <a:pt x="1419" y="0"/>
                      <a:pt x="776" y="0"/>
                    </a:cubicBezTo>
                    <a:close/>
                  </a:path>
                </a:pathLst>
              </a:custGeom>
              <a:solidFill>
                <a:srgbClr val="8C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1991;p39">
                <a:extLst>
                  <a:ext uri="{FF2B5EF4-FFF2-40B4-BE49-F238E27FC236}">
                    <a16:creationId xmlns:a16="http://schemas.microsoft.com/office/drawing/2014/main" id="{0AD09422-BFA0-45B8-9635-69B3C9206831}"/>
                  </a:ext>
                </a:extLst>
              </p:cNvPr>
              <p:cNvSpPr/>
              <p:nvPr/>
            </p:nvSpPr>
            <p:spPr>
              <a:xfrm flipH="1">
                <a:off x="7634619" y="3690819"/>
                <a:ext cx="171505" cy="68579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1414" extrusionOk="0">
                    <a:moveTo>
                      <a:pt x="2647" y="1"/>
                    </a:moveTo>
                    <a:cubicBezTo>
                      <a:pt x="1698" y="1"/>
                      <a:pt x="1" y="660"/>
                      <a:pt x="373" y="1356"/>
                    </a:cubicBezTo>
                    <a:cubicBezTo>
                      <a:pt x="395" y="1396"/>
                      <a:pt x="468" y="1414"/>
                      <a:pt x="578" y="1414"/>
                    </a:cubicBezTo>
                    <a:cubicBezTo>
                      <a:pt x="1288" y="1414"/>
                      <a:pt x="3535" y="651"/>
                      <a:pt x="3210" y="175"/>
                    </a:cubicBezTo>
                    <a:cubicBezTo>
                      <a:pt x="3126" y="54"/>
                      <a:pt x="2917" y="1"/>
                      <a:pt x="2647" y="1"/>
                    </a:cubicBezTo>
                    <a:close/>
                  </a:path>
                </a:pathLst>
              </a:custGeom>
              <a:solidFill>
                <a:srgbClr val="8C524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1992;p39">
                <a:extLst>
                  <a:ext uri="{FF2B5EF4-FFF2-40B4-BE49-F238E27FC236}">
                    <a16:creationId xmlns:a16="http://schemas.microsoft.com/office/drawing/2014/main" id="{D59205EE-2235-485D-B1A8-E31DCE02DB23}"/>
                  </a:ext>
                </a:extLst>
              </p:cNvPr>
              <p:cNvSpPr/>
              <p:nvPr/>
            </p:nvSpPr>
            <p:spPr>
              <a:xfrm>
                <a:off x="6985800" y="3458000"/>
                <a:ext cx="446700" cy="446700"/>
              </a:xfrm>
              <a:prstGeom prst="ellipse">
                <a:avLst/>
              </a:prstGeom>
              <a:solidFill>
                <a:srgbClr val="A5DDDA">
                  <a:alpha val="47690"/>
                </a:srgbClr>
              </a:solidFill>
              <a:ln w="19050" cap="flat" cmpd="sng">
                <a:solidFill>
                  <a:srgbClr val="00959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1993;p39">
                <a:extLst>
                  <a:ext uri="{FF2B5EF4-FFF2-40B4-BE49-F238E27FC236}">
                    <a16:creationId xmlns:a16="http://schemas.microsoft.com/office/drawing/2014/main" id="{58492BA7-4FE7-42EC-B2F8-A7F0581D5A54}"/>
                  </a:ext>
                </a:extLst>
              </p:cNvPr>
              <p:cNvSpPr/>
              <p:nvPr/>
            </p:nvSpPr>
            <p:spPr>
              <a:xfrm>
                <a:off x="7467700" y="3545125"/>
                <a:ext cx="446700" cy="446700"/>
              </a:xfrm>
              <a:prstGeom prst="ellipse">
                <a:avLst/>
              </a:prstGeom>
              <a:solidFill>
                <a:srgbClr val="A5DDDA">
                  <a:alpha val="47690"/>
                </a:srgbClr>
              </a:solidFill>
              <a:ln w="19050" cap="flat" cmpd="sng">
                <a:solidFill>
                  <a:srgbClr val="00959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57" name="Google Shape;1994;p39">
                <a:extLst>
                  <a:ext uri="{FF2B5EF4-FFF2-40B4-BE49-F238E27FC236}">
                    <a16:creationId xmlns:a16="http://schemas.microsoft.com/office/drawing/2014/main" id="{86612A86-2AB0-4D79-89DE-F98511A51670}"/>
                  </a:ext>
                </a:extLst>
              </p:cNvPr>
              <p:cNvCxnSpPr/>
              <p:nvPr/>
            </p:nvCxnSpPr>
            <p:spPr>
              <a:xfrm>
                <a:off x="7893100" y="3869325"/>
                <a:ext cx="96000" cy="195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959C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47" name="Google Shape;542;p54">
            <a:extLst>
              <a:ext uri="{FF2B5EF4-FFF2-40B4-BE49-F238E27FC236}">
                <a16:creationId xmlns:a16="http://schemas.microsoft.com/office/drawing/2014/main" id="{1E3EEC52-FF30-488B-8627-646CC972362B}"/>
              </a:ext>
            </a:extLst>
          </p:cNvPr>
          <p:cNvSpPr/>
          <p:nvPr/>
        </p:nvSpPr>
        <p:spPr>
          <a:xfrm>
            <a:off x="7291249" y="-66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48" name="Google Shape;542;p54">
            <a:extLst>
              <a:ext uri="{FF2B5EF4-FFF2-40B4-BE49-F238E27FC236}">
                <a16:creationId xmlns:a16="http://schemas.microsoft.com/office/drawing/2014/main" id="{3CF67237-12C8-46F4-BEFA-D891E65F20F1}"/>
              </a:ext>
            </a:extLst>
          </p:cNvPr>
          <p:cNvSpPr/>
          <p:nvPr/>
        </p:nvSpPr>
        <p:spPr>
          <a:xfrm>
            <a:off x="8317756" y="2514315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49" name="Прямоугольник: скругленные углы 548">
            <a:extLst>
              <a:ext uri="{FF2B5EF4-FFF2-40B4-BE49-F238E27FC236}">
                <a16:creationId xmlns:a16="http://schemas.microsoft.com/office/drawing/2014/main" id="{CCF68491-8D06-4017-B6FC-254B8BF4A000}"/>
              </a:ext>
            </a:extLst>
          </p:cNvPr>
          <p:cNvSpPr/>
          <p:nvPr/>
        </p:nvSpPr>
        <p:spPr>
          <a:xfrm>
            <a:off x="796937" y="1646298"/>
            <a:ext cx="368809" cy="323089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50" name="Прямоугольник: скругленные углы 549">
            <a:extLst>
              <a:ext uri="{FF2B5EF4-FFF2-40B4-BE49-F238E27FC236}">
                <a16:creationId xmlns:a16="http://schemas.microsoft.com/office/drawing/2014/main" id="{B17C1D36-9198-448D-A595-2D09E6229435}"/>
              </a:ext>
            </a:extLst>
          </p:cNvPr>
          <p:cNvSpPr/>
          <p:nvPr/>
        </p:nvSpPr>
        <p:spPr>
          <a:xfrm>
            <a:off x="796937" y="2767059"/>
            <a:ext cx="368809" cy="323089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551" name="Прямоугольник: скругленные углы 550">
            <a:extLst>
              <a:ext uri="{FF2B5EF4-FFF2-40B4-BE49-F238E27FC236}">
                <a16:creationId xmlns:a16="http://schemas.microsoft.com/office/drawing/2014/main" id="{1EEE13FB-B783-4454-B65E-93DF80D38E21}"/>
              </a:ext>
            </a:extLst>
          </p:cNvPr>
          <p:cNvSpPr/>
          <p:nvPr/>
        </p:nvSpPr>
        <p:spPr>
          <a:xfrm>
            <a:off x="787019" y="4049364"/>
            <a:ext cx="368809" cy="323089"/>
          </a:xfrm>
          <a:prstGeom prst="roundRect">
            <a:avLst/>
          </a:prstGeom>
          <a:solidFill>
            <a:schemeClr val="bg1"/>
          </a:solidFill>
          <a:ln w="76200"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067956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63881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350252" y="89863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rgbClr val="8FF2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7" name="Google Shape;777;p29">
            <a:extLst>
              <a:ext uri="{FF2B5EF4-FFF2-40B4-BE49-F238E27FC236}">
                <a16:creationId xmlns:a16="http://schemas.microsoft.com/office/drawing/2014/main" id="{828FA239-DD49-41CC-A2BD-5DC8FD67AED0}"/>
              </a:ext>
            </a:extLst>
          </p:cNvPr>
          <p:cNvGrpSpPr/>
          <p:nvPr/>
        </p:nvGrpSpPr>
        <p:grpSpPr>
          <a:xfrm>
            <a:off x="128120" y="2936601"/>
            <a:ext cx="3078800" cy="2763653"/>
            <a:chOff x="755856" y="1978199"/>
            <a:chExt cx="3078800" cy="2763653"/>
          </a:xfrm>
        </p:grpSpPr>
        <p:sp>
          <p:nvSpPr>
            <p:cNvPr id="8" name="Google Shape;778;p29">
              <a:extLst>
                <a:ext uri="{FF2B5EF4-FFF2-40B4-BE49-F238E27FC236}">
                  <a16:creationId xmlns:a16="http://schemas.microsoft.com/office/drawing/2014/main" id="{8E12C147-76A5-4BDA-9E44-AD2F38B999AE}"/>
                </a:ext>
              </a:extLst>
            </p:cNvPr>
            <p:cNvSpPr/>
            <p:nvPr/>
          </p:nvSpPr>
          <p:spPr>
            <a:xfrm>
              <a:off x="1369684" y="3485164"/>
              <a:ext cx="1335134" cy="1076407"/>
            </a:xfrm>
            <a:custGeom>
              <a:avLst/>
              <a:gdLst/>
              <a:ahLst/>
              <a:cxnLst/>
              <a:rect l="l" t="t" r="r" b="b"/>
              <a:pathLst>
                <a:path w="37965" h="30608" extrusionOk="0">
                  <a:moveTo>
                    <a:pt x="2551" y="0"/>
                  </a:moveTo>
                  <a:cubicBezTo>
                    <a:pt x="0" y="0"/>
                    <a:pt x="1410" y="11200"/>
                    <a:pt x="1190" y="13802"/>
                  </a:cubicBezTo>
                  <a:cubicBezTo>
                    <a:pt x="961" y="16579"/>
                    <a:pt x="5280" y="30454"/>
                    <a:pt x="11444" y="30606"/>
                  </a:cubicBezTo>
                  <a:cubicBezTo>
                    <a:pt x="11492" y="30607"/>
                    <a:pt x="11541" y="30608"/>
                    <a:pt x="11589" y="30608"/>
                  </a:cubicBezTo>
                  <a:cubicBezTo>
                    <a:pt x="17757" y="30608"/>
                    <a:pt x="26883" y="20806"/>
                    <a:pt x="28560" y="19659"/>
                  </a:cubicBezTo>
                  <a:cubicBezTo>
                    <a:pt x="29584" y="18960"/>
                    <a:pt x="30646" y="18372"/>
                    <a:pt x="31218" y="18372"/>
                  </a:cubicBezTo>
                  <a:cubicBezTo>
                    <a:pt x="31465" y="18372"/>
                    <a:pt x="31621" y="18481"/>
                    <a:pt x="31644" y="18736"/>
                  </a:cubicBezTo>
                  <a:cubicBezTo>
                    <a:pt x="31686" y="19221"/>
                    <a:pt x="32104" y="20972"/>
                    <a:pt x="32801" y="20972"/>
                  </a:cubicBezTo>
                  <a:cubicBezTo>
                    <a:pt x="33248" y="20972"/>
                    <a:pt x="33535" y="20230"/>
                    <a:pt x="33683" y="19704"/>
                  </a:cubicBezTo>
                  <a:cubicBezTo>
                    <a:pt x="33702" y="19637"/>
                    <a:pt x="33759" y="19603"/>
                    <a:pt x="33816" y="19603"/>
                  </a:cubicBezTo>
                  <a:cubicBezTo>
                    <a:pt x="33871" y="19603"/>
                    <a:pt x="33925" y="19634"/>
                    <a:pt x="33945" y="19696"/>
                  </a:cubicBezTo>
                  <a:cubicBezTo>
                    <a:pt x="34117" y="20196"/>
                    <a:pt x="34437" y="20894"/>
                    <a:pt x="34880" y="20894"/>
                  </a:cubicBezTo>
                  <a:cubicBezTo>
                    <a:pt x="35368" y="20894"/>
                    <a:pt x="35664" y="20249"/>
                    <a:pt x="35799" y="19865"/>
                  </a:cubicBezTo>
                  <a:cubicBezTo>
                    <a:pt x="35814" y="19818"/>
                    <a:pt x="35854" y="19794"/>
                    <a:pt x="35895" y="19794"/>
                  </a:cubicBezTo>
                  <a:cubicBezTo>
                    <a:pt x="35934" y="19794"/>
                    <a:pt x="35972" y="19814"/>
                    <a:pt x="35992" y="19856"/>
                  </a:cubicBezTo>
                  <a:cubicBezTo>
                    <a:pt x="36152" y="20196"/>
                    <a:pt x="36491" y="20742"/>
                    <a:pt x="37034" y="20742"/>
                  </a:cubicBezTo>
                  <a:cubicBezTo>
                    <a:pt x="37061" y="20742"/>
                    <a:pt x="37088" y="20740"/>
                    <a:pt x="37115" y="20738"/>
                  </a:cubicBezTo>
                  <a:cubicBezTo>
                    <a:pt x="37965" y="20664"/>
                    <a:pt x="37501" y="17966"/>
                    <a:pt x="37501" y="17966"/>
                  </a:cubicBezTo>
                  <a:cubicBezTo>
                    <a:pt x="37261" y="16219"/>
                    <a:pt x="35560" y="15271"/>
                    <a:pt x="32620" y="15271"/>
                  </a:cubicBezTo>
                  <a:cubicBezTo>
                    <a:pt x="31798" y="15271"/>
                    <a:pt x="30879" y="15345"/>
                    <a:pt x="29869" y="15496"/>
                  </a:cubicBezTo>
                  <a:cubicBezTo>
                    <a:pt x="25891" y="16096"/>
                    <a:pt x="15345" y="23714"/>
                    <a:pt x="11547" y="23714"/>
                  </a:cubicBezTo>
                  <a:cubicBezTo>
                    <a:pt x="10931" y="23714"/>
                    <a:pt x="10492" y="23514"/>
                    <a:pt x="10288" y="23051"/>
                  </a:cubicBezTo>
                  <a:cubicBezTo>
                    <a:pt x="8824" y="19738"/>
                    <a:pt x="6432" y="1855"/>
                    <a:pt x="3119" y="157"/>
                  </a:cubicBezTo>
                  <a:cubicBezTo>
                    <a:pt x="2911" y="50"/>
                    <a:pt x="2722" y="0"/>
                    <a:pt x="2551" y="0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;p29">
              <a:extLst>
                <a:ext uri="{FF2B5EF4-FFF2-40B4-BE49-F238E27FC236}">
                  <a16:creationId xmlns:a16="http://schemas.microsoft.com/office/drawing/2014/main" id="{FAEBE81B-B899-4B37-AF55-9A60BAE789E6}"/>
                </a:ext>
              </a:extLst>
            </p:cNvPr>
            <p:cNvSpPr/>
            <p:nvPr/>
          </p:nvSpPr>
          <p:spPr>
            <a:xfrm>
              <a:off x="1361928" y="3455046"/>
              <a:ext cx="332649" cy="604424"/>
            </a:xfrm>
            <a:custGeom>
              <a:avLst/>
              <a:gdLst/>
              <a:ahLst/>
              <a:cxnLst/>
              <a:rect l="l" t="t" r="r" b="b"/>
              <a:pathLst>
                <a:path w="9459" h="17187" extrusionOk="0">
                  <a:moveTo>
                    <a:pt x="2918" y="0"/>
                  </a:moveTo>
                  <a:cubicBezTo>
                    <a:pt x="1187" y="0"/>
                    <a:pt x="710" y="3076"/>
                    <a:pt x="369" y="6194"/>
                  </a:cubicBezTo>
                  <a:cubicBezTo>
                    <a:pt x="0" y="9579"/>
                    <a:pt x="1321" y="17187"/>
                    <a:pt x="1321" y="17187"/>
                  </a:cubicBezTo>
                  <a:lnTo>
                    <a:pt x="9459" y="14492"/>
                  </a:lnTo>
                  <a:cubicBezTo>
                    <a:pt x="9459" y="14492"/>
                    <a:pt x="5497" y="649"/>
                    <a:pt x="3380" y="67"/>
                  </a:cubicBezTo>
                  <a:cubicBezTo>
                    <a:pt x="3217" y="22"/>
                    <a:pt x="3063" y="0"/>
                    <a:pt x="2918" y="0"/>
                  </a:cubicBezTo>
                  <a:close/>
                </a:path>
              </a:pathLst>
            </a:custGeom>
            <a:solidFill>
              <a:srgbClr val="2AB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80;p29">
              <a:extLst>
                <a:ext uri="{FF2B5EF4-FFF2-40B4-BE49-F238E27FC236}">
                  <a16:creationId xmlns:a16="http://schemas.microsoft.com/office/drawing/2014/main" id="{49576096-48DC-44BC-86E7-78239F310F42}"/>
                </a:ext>
              </a:extLst>
            </p:cNvPr>
            <p:cNvSpPr/>
            <p:nvPr/>
          </p:nvSpPr>
          <p:spPr>
            <a:xfrm>
              <a:off x="2948709" y="4237727"/>
              <a:ext cx="76173" cy="45753"/>
            </a:xfrm>
            <a:custGeom>
              <a:avLst/>
              <a:gdLst/>
              <a:ahLst/>
              <a:cxnLst/>
              <a:rect l="l" t="t" r="r" b="b"/>
              <a:pathLst>
                <a:path w="2166" h="1301" extrusionOk="0">
                  <a:moveTo>
                    <a:pt x="8" y="0"/>
                  </a:moveTo>
                  <a:cubicBezTo>
                    <a:pt x="4" y="0"/>
                    <a:pt x="0" y="4"/>
                    <a:pt x="0" y="12"/>
                  </a:cubicBezTo>
                  <a:lnTo>
                    <a:pt x="0" y="1288"/>
                  </a:lnTo>
                  <a:cubicBezTo>
                    <a:pt x="0" y="1297"/>
                    <a:pt x="4" y="1301"/>
                    <a:pt x="8" y="1301"/>
                  </a:cubicBezTo>
                  <a:lnTo>
                    <a:pt x="2153" y="1301"/>
                  </a:lnTo>
                  <a:cubicBezTo>
                    <a:pt x="2157" y="1301"/>
                    <a:pt x="2166" y="1297"/>
                    <a:pt x="2166" y="1288"/>
                  </a:cubicBezTo>
                  <a:lnTo>
                    <a:pt x="2166" y="12"/>
                  </a:lnTo>
                  <a:cubicBezTo>
                    <a:pt x="2166" y="4"/>
                    <a:pt x="2157" y="0"/>
                    <a:pt x="2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81;p29">
              <a:extLst>
                <a:ext uri="{FF2B5EF4-FFF2-40B4-BE49-F238E27FC236}">
                  <a16:creationId xmlns:a16="http://schemas.microsoft.com/office/drawing/2014/main" id="{93BDE1FC-8833-42AF-A4FF-4346F5D754F0}"/>
                </a:ext>
              </a:extLst>
            </p:cNvPr>
            <p:cNvSpPr/>
            <p:nvPr/>
          </p:nvSpPr>
          <p:spPr>
            <a:xfrm>
              <a:off x="2840816" y="4237727"/>
              <a:ext cx="76173" cy="45753"/>
            </a:xfrm>
            <a:custGeom>
              <a:avLst/>
              <a:gdLst/>
              <a:ahLst/>
              <a:cxnLst/>
              <a:rect l="l" t="t" r="r" b="b"/>
              <a:pathLst>
                <a:path w="2166" h="1301" extrusionOk="0">
                  <a:moveTo>
                    <a:pt x="13" y="0"/>
                  </a:moveTo>
                  <a:cubicBezTo>
                    <a:pt x="4" y="0"/>
                    <a:pt x="0" y="4"/>
                    <a:pt x="0" y="12"/>
                  </a:cubicBezTo>
                  <a:lnTo>
                    <a:pt x="0" y="1288"/>
                  </a:lnTo>
                  <a:cubicBezTo>
                    <a:pt x="0" y="1297"/>
                    <a:pt x="4" y="1301"/>
                    <a:pt x="13" y="1301"/>
                  </a:cubicBezTo>
                  <a:lnTo>
                    <a:pt x="2154" y="1301"/>
                  </a:lnTo>
                  <a:cubicBezTo>
                    <a:pt x="2158" y="1301"/>
                    <a:pt x="2166" y="1297"/>
                    <a:pt x="2166" y="1288"/>
                  </a:cubicBezTo>
                  <a:lnTo>
                    <a:pt x="2166" y="12"/>
                  </a:lnTo>
                  <a:cubicBezTo>
                    <a:pt x="2166" y="4"/>
                    <a:pt x="2158" y="0"/>
                    <a:pt x="21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2;p29">
              <a:extLst>
                <a:ext uri="{FF2B5EF4-FFF2-40B4-BE49-F238E27FC236}">
                  <a16:creationId xmlns:a16="http://schemas.microsoft.com/office/drawing/2014/main" id="{81306D70-D094-4D75-9BFC-33F189C66DA0}"/>
                </a:ext>
              </a:extLst>
            </p:cNvPr>
            <p:cNvSpPr/>
            <p:nvPr/>
          </p:nvSpPr>
          <p:spPr>
            <a:xfrm>
              <a:off x="2699866" y="4237727"/>
              <a:ext cx="76208" cy="45753"/>
            </a:xfrm>
            <a:custGeom>
              <a:avLst/>
              <a:gdLst/>
              <a:ahLst/>
              <a:cxnLst/>
              <a:rect l="l" t="t" r="r" b="b"/>
              <a:pathLst>
                <a:path w="2167" h="1301" extrusionOk="0">
                  <a:moveTo>
                    <a:pt x="14" y="0"/>
                  </a:moveTo>
                  <a:cubicBezTo>
                    <a:pt x="5" y="0"/>
                    <a:pt x="1" y="4"/>
                    <a:pt x="1" y="12"/>
                  </a:cubicBezTo>
                  <a:lnTo>
                    <a:pt x="1" y="1288"/>
                  </a:lnTo>
                  <a:cubicBezTo>
                    <a:pt x="1" y="1297"/>
                    <a:pt x="5" y="1301"/>
                    <a:pt x="14" y="1301"/>
                  </a:cubicBezTo>
                  <a:lnTo>
                    <a:pt x="2155" y="1301"/>
                  </a:lnTo>
                  <a:cubicBezTo>
                    <a:pt x="2162" y="1301"/>
                    <a:pt x="2166" y="1297"/>
                    <a:pt x="2166" y="1288"/>
                  </a:cubicBezTo>
                  <a:lnTo>
                    <a:pt x="2166" y="12"/>
                  </a:lnTo>
                  <a:cubicBezTo>
                    <a:pt x="2166" y="4"/>
                    <a:pt x="2162" y="0"/>
                    <a:pt x="21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83;p29">
              <a:extLst>
                <a:ext uri="{FF2B5EF4-FFF2-40B4-BE49-F238E27FC236}">
                  <a16:creationId xmlns:a16="http://schemas.microsoft.com/office/drawing/2014/main" id="{954458F2-15B8-418C-99CA-CA19C528B357}"/>
                </a:ext>
              </a:extLst>
            </p:cNvPr>
            <p:cNvSpPr/>
            <p:nvPr/>
          </p:nvSpPr>
          <p:spPr>
            <a:xfrm>
              <a:off x="2595876" y="4237727"/>
              <a:ext cx="76208" cy="45753"/>
            </a:xfrm>
            <a:custGeom>
              <a:avLst/>
              <a:gdLst/>
              <a:ahLst/>
              <a:cxnLst/>
              <a:rect l="l" t="t" r="r" b="b"/>
              <a:pathLst>
                <a:path w="2167" h="1301" extrusionOk="0">
                  <a:moveTo>
                    <a:pt x="9" y="0"/>
                  </a:moveTo>
                  <a:cubicBezTo>
                    <a:pt x="5" y="0"/>
                    <a:pt x="1" y="4"/>
                    <a:pt x="1" y="12"/>
                  </a:cubicBezTo>
                  <a:lnTo>
                    <a:pt x="1" y="1288"/>
                  </a:lnTo>
                  <a:cubicBezTo>
                    <a:pt x="1" y="1297"/>
                    <a:pt x="5" y="1301"/>
                    <a:pt x="9" y="1301"/>
                  </a:cubicBezTo>
                  <a:lnTo>
                    <a:pt x="2155" y="1301"/>
                  </a:lnTo>
                  <a:cubicBezTo>
                    <a:pt x="2158" y="1301"/>
                    <a:pt x="2166" y="1297"/>
                    <a:pt x="2166" y="1288"/>
                  </a:cubicBezTo>
                  <a:lnTo>
                    <a:pt x="2166" y="12"/>
                  </a:lnTo>
                  <a:cubicBezTo>
                    <a:pt x="2166" y="4"/>
                    <a:pt x="2158" y="0"/>
                    <a:pt x="21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84;p29">
              <a:extLst>
                <a:ext uri="{FF2B5EF4-FFF2-40B4-BE49-F238E27FC236}">
                  <a16:creationId xmlns:a16="http://schemas.microsoft.com/office/drawing/2014/main" id="{6A65E618-6DD1-4058-8DB3-5D908646DCBD}"/>
                </a:ext>
              </a:extLst>
            </p:cNvPr>
            <p:cNvSpPr/>
            <p:nvPr/>
          </p:nvSpPr>
          <p:spPr>
            <a:xfrm>
              <a:off x="2491746" y="4237727"/>
              <a:ext cx="76208" cy="45753"/>
            </a:xfrm>
            <a:custGeom>
              <a:avLst/>
              <a:gdLst/>
              <a:ahLst/>
              <a:cxnLst/>
              <a:rect l="l" t="t" r="r" b="b"/>
              <a:pathLst>
                <a:path w="2167" h="1301" extrusionOk="0">
                  <a:moveTo>
                    <a:pt x="13" y="0"/>
                  </a:moveTo>
                  <a:cubicBezTo>
                    <a:pt x="5" y="0"/>
                    <a:pt x="1" y="4"/>
                    <a:pt x="1" y="12"/>
                  </a:cubicBezTo>
                  <a:lnTo>
                    <a:pt x="1" y="1288"/>
                  </a:lnTo>
                  <a:cubicBezTo>
                    <a:pt x="1" y="1297"/>
                    <a:pt x="5" y="1301"/>
                    <a:pt x="13" y="1301"/>
                  </a:cubicBezTo>
                  <a:lnTo>
                    <a:pt x="2154" y="1301"/>
                  </a:lnTo>
                  <a:cubicBezTo>
                    <a:pt x="2162" y="1301"/>
                    <a:pt x="2166" y="1297"/>
                    <a:pt x="2166" y="1288"/>
                  </a:cubicBezTo>
                  <a:lnTo>
                    <a:pt x="2166" y="12"/>
                  </a:lnTo>
                  <a:cubicBezTo>
                    <a:pt x="2166" y="4"/>
                    <a:pt x="2162" y="0"/>
                    <a:pt x="21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85;p29">
              <a:extLst>
                <a:ext uri="{FF2B5EF4-FFF2-40B4-BE49-F238E27FC236}">
                  <a16:creationId xmlns:a16="http://schemas.microsoft.com/office/drawing/2014/main" id="{BE96CE0A-9F45-423D-9674-BEB90C3FFB0C}"/>
                </a:ext>
              </a:extLst>
            </p:cNvPr>
            <p:cNvSpPr/>
            <p:nvPr/>
          </p:nvSpPr>
          <p:spPr>
            <a:xfrm>
              <a:off x="2339437" y="4237727"/>
              <a:ext cx="125653" cy="45753"/>
            </a:xfrm>
            <a:custGeom>
              <a:avLst/>
              <a:gdLst/>
              <a:ahLst/>
              <a:cxnLst/>
              <a:rect l="l" t="t" r="r" b="b"/>
              <a:pathLst>
                <a:path w="3573" h="1301" extrusionOk="0">
                  <a:moveTo>
                    <a:pt x="12" y="0"/>
                  </a:moveTo>
                  <a:cubicBezTo>
                    <a:pt x="5" y="0"/>
                    <a:pt x="1" y="4"/>
                    <a:pt x="1" y="12"/>
                  </a:cubicBezTo>
                  <a:lnTo>
                    <a:pt x="1" y="1288"/>
                  </a:lnTo>
                  <a:cubicBezTo>
                    <a:pt x="1" y="1297"/>
                    <a:pt x="5" y="1301"/>
                    <a:pt x="12" y="1301"/>
                  </a:cubicBezTo>
                  <a:lnTo>
                    <a:pt x="3565" y="1301"/>
                  </a:lnTo>
                  <a:cubicBezTo>
                    <a:pt x="3569" y="1301"/>
                    <a:pt x="3573" y="1297"/>
                    <a:pt x="3573" y="1288"/>
                  </a:cubicBezTo>
                  <a:lnTo>
                    <a:pt x="3573" y="12"/>
                  </a:lnTo>
                  <a:cubicBezTo>
                    <a:pt x="3573" y="4"/>
                    <a:pt x="3569" y="0"/>
                    <a:pt x="35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6;p29">
              <a:extLst>
                <a:ext uri="{FF2B5EF4-FFF2-40B4-BE49-F238E27FC236}">
                  <a16:creationId xmlns:a16="http://schemas.microsoft.com/office/drawing/2014/main" id="{E5829255-41E5-400E-8EEE-9F5F292349E3}"/>
                </a:ext>
              </a:extLst>
            </p:cNvPr>
            <p:cNvSpPr/>
            <p:nvPr/>
          </p:nvSpPr>
          <p:spPr>
            <a:xfrm>
              <a:off x="2322416" y="4281862"/>
              <a:ext cx="741120" cy="130858"/>
            </a:xfrm>
            <a:custGeom>
              <a:avLst/>
              <a:gdLst/>
              <a:ahLst/>
              <a:cxnLst/>
              <a:rect l="l" t="t" r="r" b="b"/>
              <a:pathLst>
                <a:path w="21074" h="3721" extrusionOk="0">
                  <a:moveTo>
                    <a:pt x="13" y="0"/>
                  </a:moveTo>
                  <a:cubicBezTo>
                    <a:pt x="4" y="0"/>
                    <a:pt x="0" y="4"/>
                    <a:pt x="0" y="12"/>
                  </a:cubicBezTo>
                  <a:lnTo>
                    <a:pt x="0" y="3708"/>
                  </a:lnTo>
                  <a:cubicBezTo>
                    <a:pt x="0" y="3712"/>
                    <a:pt x="4" y="3720"/>
                    <a:pt x="13" y="3720"/>
                  </a:cubicBezTo>
                  <a:lnTo>
                    <a:pt x="21062" y="3720"/>
                  </a:lnTo>
                  <a:cubicBezTo>
                    <a:pt x="21070" y="3720"/>
                    <a:pt x="21073" y="3712"/>
                    <a:pt x="21073" y="3708"/>
                  </a:cubicBezTo>
                  <a:lnTo>
                    <a:pt x="21073" y="12"/>
                  </a:lnTo>
                  <a:cubicBezTo>
                    <a:pt x="21073" y="4"/>
                    <a:pt x="21070" y="0"/>
                    <a:pt x="210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7;p29">
              <a:extLst>
                <a:ext uri="{FF2B5EF4-FFF2-40B4-BE49-F238E27FC236}">
                  <a16:creationId xmlns:a16="http://schemas.microsoft.com/office/drawing/2014/main" id="{D5C94348-555A-42EC-BF98-05F4597CC07F}"/>
                </a:ext>
              </a:extLst>
            </p:cNvPr>
            <p:cNvSpPr/>
            <p:nvPr/>
          </p:nvSpPr>
          <p:spPr>
            <a:xfrm>
              <a:off x="763769" y="3400783"/>
              <a:ext cx="993412" cy="1338475"/>
            </a:xfrm>
            <a:custGeom>
              <a:avLst/>
              <a:gdLst/>
              <a:ahLst/>
              <a:cxnLst/>
              <a:rect l="l" t="t" r="r" b="b"/>
              <a:pathLst>
                <a:path w="28248" h="38060" extrusionOk="0">
                  <a:moveTo>
                    <a:pt x="15584" y="0"/>
                  </a:moveTo>
                  <a:cubicBezTo>
                    <a:pt x="14397" y="0"/>
                    <a:pt x="13573" y="309"/>
                    <a:pt x="13573" y="309"/>
                  </a:cubicBezTo>
                  <a:cubicBezTo>
                    <a:pt x="10340" y="494"/>
                    <a:pt x="5172" y="7508"/>
                    <a:pt x="2588" y="16002"/>
                  </a:cubicBezTo>
                  <a:cubicBezTo>
                    <a:pt x="0" y="24492"/>
                    <a:pt x="1297" y="38060"/>
                    <a:pt x="1297" y="38060"/>
                  </a:cubicBezTo>
                  <a:lnTo>
                    <a:pt x="28248" y="38060"/>
                  </a:lnTo>
                  <a:cubicBezTo>
                    <a:pt x="28248" y="38060"/>
                    <a:pt x="22911" y="4375"/>
                    <a:pt x="19954" y="1700"/>
                  </a:cubicBezTo>
                  <a:cubicBezTo>
                    <a:pt x="18449" y="335"/>
                    <a:pt x="16820" y="0"/>
                    <a:pt x="15584" y="0"/>
                  </a:cubicBezTo>
                  <a:close/>
                </a:path>
              </a:pathLst>
            </a:custGeom>
            <a:solidFill>
              <a:srgbClr val="2AB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8;p29">
              <a:extLst>
                <a:ext uri="{FF2B5EF4-FFF2-40B4-BE49-F238E27FC236}">
                  <a16:creationId xmlns:a16="http://schemas.microsoft.com/office/drawing/2014/main" id="{BA54DBB7-6E2A-4FD5-A8DE-8012D13869FE}"/>
                </a:ext>
              </a:extLst>
            </p:cNvPr>
            <p:cNvSpPr/>
            <p:nvPr/>
          </p:nvSpPr>
          <p:spPr>
            <a:xfrm>
              <a:off x="821968" y="2420339"/>
              <a:ext cx="1580744" cy="1183035"/>
            </a:xfrm>
            <a:custGeom>
              <a:avLst/>
              <a:gdLst/>
              <a:ahLst/>
              <a:cxnLst/>
              <a:rect l="l" t="t" r="r" b="b"/>
              <a:pathLst>
                <a:path w="44949" h="33640" extrusionOk="0">
                  <a:moveTo>
                    <a:pt x="43609" y="0"/>
                  </a:moveTo>
                  <a:cubicBezTo>
                    <a:pt x="43604" y="0"/>
                    <a:pt x="43600" y="0"/>
                    <a:pt x="43595" y="1"/>
                  </a:cubicBezTo>
                  <a:cubicBezTo>
                    <a:pt x="37127" y="83"/>
                    <a:pt x="9491" y="440"/>
                    <a:pt x="3101" y="521"/>
                  </a:cubicBezTo>
                  <a:cubicBezTo>
                    <a:pt x="2367" y="530"/>
                    <a:pt x="1776" y="1129"/>
                    <a:pt x="1776" y="1859"/>
                  </a:cubicBezTo>
                  <a:lnTo>
                    <a:pt x="1776" y="11945"/>
                  </a:lnTo>
                  <a:cubicBezTo>
                    <a:pt x="1776" y="11945"/>
                    <a:pt x="0" y="14828"/>
                    <a:pt x="1407" y="19426"/>
                  </a:cubicBezTo>
                  <a:cubicBezTo>
                    <a:pt x="2502" y="22989"/>
                    <a:pt x="8125" y="23462"/>
                    <a:pt x="10603" y="23490"/>
                  </a:cubicBezTo>
                  <a:cubicBezTo>
                    <a:pt x="11251" y="23498"/>
                    <a:pt x="11771" y="24036"/>
                    <a:pt x="11771" y="24683"/>
                  </a:cubicBezTo>
                  <a:lnTo>
                    <a:pt x="11771" y="29359"/>
                  </a:lnTo>
                  <a:cubicBezTo>
                    <a:pt x="11771" y="29359"/>
                    <a:pt x="13305" y="31812"/>
                    <a:pt x="15512" y="33223"/>
                  </a:cubicBezTo>
                  <a:cubicBezTo>
                    <a:pt x="15970" y="33515"/>
                    <a:pt x="16399" y="33639"/>
                    <a:pt x="16791" y="33639"/>
                  </a:cubicBezTo>
                  <a:cubicBezTo>
                    <a:pt x="18291" y="33639"/>
                    <a:pt x="19252" y="31827"/>
                    <a:pt x="19252" y="30709"/>
                  </a:cubicBezTo>
                  <a:lnTo>
                    <a:pt x="19252" y="26353"/>
                  </a:lnTo>
                  <a:cubicBezTo>
                    <a:pt x="19252" y="26353"/>
                    <a:pt x="29679" y="25742"/>
                    <a:pt x="36487" y="25188"/>
                  </a:cubicBezTo>
                  <a:cubicBezTo>
                    <a:pt x="43296" y="24638"/>
                    <a:pt x="44948" y="19733"/>
                    <a:pt x="44948" y="17522"/>
                  </a:cubicBezTo>
                  <a:lnTo>
                    <a:pt x="44948" y="1342"/>
                  </a:lnTo>
                  <a:cubicBezTo>
                    <a:pt x="44948" y="600"/>
                    <a:pt x="44350" y="0"/>
                    <a:pt x="43609" y="0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789;p29">
              <a:extLst>
                <a:ext uri="{FF2B5EF4-FFF2-40B4-BE49-F238E27FC236}">
                  <a16:creationId xmlns:a16="http://schemas.microsoft.com/office/drawing/2014/main" id="{B7124353-2A24-4586-A0D3-6F3C506A3214}"/>
                </a:ext>
              </a:extLst>
            </p:cNvPr>
            <p:cNvSpPr/>
            <p:nvPr/>
          </p:nvSpPr>
          <p:spPr>
            <a:xfrm>
              <a:off x="960353" y="2923986"/>
              <a:ext cx="247122" cy="185966"/>
            </a:xfrm>
            <a:custGeom>
              <a:avLst/>
              <a:gdLst/>
              <a:ahLst/>
              <a:cxnLst/>
              <a:rect l="l" t="t" r="r" b="b"/>
              <a:pathLst>
                <a:path w="7027" h="5288" extrusionOk="0">
                  <a:moveTo>
                    <a:pt x="4091" y="1"/>
                  </a:moveTo>
                  <a:cubicBezTo>
                    <a:pt x="3610" y="1"/>
                    <a:pt x="3088" y="172"/>
                    <a:pt x="2539" y="608"/>
                  </a:cubicBezTo>
                  <a:cubicBezTo>
                    <a:pt x="1" y="2626"/>
                    <a:pt x="2539" y="4836"/>
                    <a:pt x="2539" y="4836"/>
                  </a:cubicBezTo>
                  <a:cubicBezTo>
                    <a:pt x="3152" y="5177"/>
                    <a:pt x="3829" y="5288"/>
                    <a:pt x="4449" y="5288"/>
                  </a:cubicBezTo>
                  <a:cubicBezTo>
                    <a:pt x="5607" y="5288"/>
                    <a:pt x="6571" y="4902"/>
                    <a:pt x="6571" y="4902"/>
                  </a:cubicBezTo>
                  <a:lnTo>
                    <a:pt x="6571" y="4902"/>
                  </a:lnTo>
                  <a:cubicBezTo>
                    <a:pt x="6425" y="4945"/>
                    <a:pt x="6268" y="4965"/>
                    <a:pt x="6106" y="4965"/>
                  </a:cubicBezTo>
                  <a:cubicBezTo>
                    <a:pt x="5047" y="4965"/>
                    <a:pt x="3812" y="4099"/>
                    <a:pt x="4492" y="3081"/>
                  </a:cubicBezTo>
                  <a:cubicBezTo>
                    <a:pt x="4993" y="2329"/>
                    <a:pt x="5899" y="2195"/>
                    <a:pt x="6481" y="2195"/>
                  </a:cubicBezTo>
                  <a:cubicBezTo>
                    <a:pt x="6804" y="2195"/>
                    <a:pt x="7027" y="2236"/>
                    <a:pt x="7027" y="2236"/>
                  </a:cubicBezTo>
                  <a:cubicBezTo>
                    <a:pt x="7027" y="2236"/>
                    <a:pt x="5828" y="1"/>
                    <a:pt x="4091" y="1"/>
                  </a:cubicBez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90;p29">
              <a:extLst>
                <a:ext uri="{FF2B5EF4-FFF2-40B4-BE49-F238E27FC236}">
                  <a16:creationId xmlns:a16="http://schemas.microsoft.com/office/drawing/2014/main" id="{015A990F-CD39-47C5-BF8D-D3A219F03AE2}"/>
                </a:ext>
              </a:extLst>
            </p:cNvPr>
            <p:cNvSpPr/>
            <p:nvPr/>
          </p:nvSpPr>
          <p:spPr>
            <a:xfrm>
              <a:off x="1998455" y="3157391"/>
              <a:ext cx="66959" cy="32600"/>
            </a:xfrm>
            <a:custGeom>
              <a:avLst/>
              <a:gdLst/>
              <a:ahLst/>
              <a:cxnLst/>
              <a:rect l="l" t="t" r="r" b="b"/>
              <a:pathLst>
                <a:path w="1904" h="927" extrusionOk="0">
                  <a:moveTo>
                    <a:pt x="1" y="0"/>
                  </a:moveTo>
                  <a:lnTo>
                    <a:pt x="771" y="927"/>
                  </a:lnTo>
                  <a:lnTo>
                    <a:pt x="1903" y="0"/>
                  </a:ln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1;p29">
              <a:extLst>
                <a:ext uri="{FF2B5EF4-FFF2-40B4-BE49-F238E27FC236}">
                  <a16:creationId xmlns:a16="http://schemas.microsoft.com/office/drawing/2014/main" id="{D42011EF-3375-431D-8D16-A5110E75C060}"/>
                </a:ext>
              </a:extLst>
            </p:cNvPr>
            <p:cNvSpPr/>
            <p:nvPr/>
          </p:nvSpPr>
          <p:spPr>
            <a:xfrm>
              <a:off x="1450655" y="2940163"/>
              <a:ext cx="384838" cy="336694"/>
            </a:xfrm>
            <a:custGeom>
              <a:avLst/>
              <a:gdLst/>
              <a:ahLst/>
              <a:cxnLst/>
              <a:rect l="l" t="t" r="r" b="b"/>
              <a:pathLst>
                <a:path w="10943" h="9574" extrusionOk="0">
                  <a:moveTo>
                    <a:pt x="5471" y="0"/>
                  </a:moveTo>
                  <a:cubicBezTo>
                    <a:pt x="2448" y="0"/>
                    <a:pt x="0" y="2141"/>
                    <a:pt x="0" y="4786"/>
                  </a:cubicBezTo>
                  <a:cubicBezTo>
                    <a:pt x="0" y="7427"/>
                    <a:pt x="2448" y="9573"/>
                    <a:pt x="5471" y="9573"/>
                  </a:cubicBezTo>
                  <a:cubicBezTo>
                    <a:pt x="8494" y="9573"/>
                    <a:pt x="10942" y="7427"/>
                    <a:pt x="10942" y="4786"/>
                  </a:cubicBezTo>
                  <a:cubicBezTo>
                    <a:pt x="10942" y="2141"/>
                    <a:pt x="8494" y="0"/>
                    <a:pt x="5471" y="0"/>
                  </a:cubicBez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792;p29">
              <a:extLst>
                <a:ext uri="{FF2B5EF4-FFF2-40B4-BE49-F238E27FC236}">
                  <a16:creationId xmlns:a16="http://schemas.microsoft.com/office/drawing/2014/main" id="{D9A4D949-BA63-4AA9-A389-125156C84A24}"/>
                </a:ext>
              </a:extLst>
            </p:cNvPr>
            <p:cNvSpPr/>
            <p:nvPr/>
          </p:nvSpPr>
          <p:spPr>
            <a:xfrm>
              <a:off x="2189589" y="2945614"/>
              <a:ext cx="214803" cy="258376"/>
            </a:xfrm>
            <a:custGeom>
              <a:avLst/>
              <a:gdLst/>
              <a:ahLst/>
              <a:cxnLst/>
              <a:rect l="l" t="t" r="r" b="b"/>
              <a:pathLst>
                <a:path w="6108" h="7347" extrusionOk="0">
                  <a:moveTo>
                    <a:pt x="4528" y="1"/>
                  </a:moveTo>
                  <a:cubicBezTo>
                    <a:pt x="2026" y="1"/>
                    <a:pt x="0" y="1650"/>
                    <a:pt x="0" y="3679"/>
                  </a:cubicBezTo>
                  <a:cubicBezTo>
                    <a:pt x="0" y="5612"/>
                    <a:pt x="1829" y="7191"/>
                    <a:pt x="4154" y="7346"/>
                  </a:cubicBezTo>
                  <a:cubicBezTo>
                    <a:pt x="5631" y="5702"/>
                    <a:pt x="6107" y="3749"/>
                    <a:pt x="6107" y="2568"/>
                  </a:cubicBezTo>
                  <a:lnTo>
                    <a:pt x="6107" y="234"/>
                  </a:lnTo>
                  <a:cubicBezTo>
                    <a:pt x="5615" y="87"/>
                    <a:pt x="5085" y="1"/>
                    <a:pt x="4528" y="1"/>
                  </a:cubicBez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3;p29">
              <a:extLst>
                <a:ext uri="{FF2B5EF4-FFF2-40B4-BE49-F238E27FC236}">
                  <a16:creationId xmlns:a16="http://schemas.microsoft.com/office/drawing/2014/main" id="{608EAB1D-E963-413D-85E1-D32BAAE03F86}"/>
                </a:ext>
              </a:extLst>
            </p:cNvPr>
            <p:cNvSpPr/>
            <p:nvPr/>
          </p:nvSpPr>
          <p:spPr>
            <a:xfrm>
              <a:off x="755856" y="1978199"/>
              <a:ext cx="1943497" cy="926031"/>
            </a:xfrm>
            <a:custGeom>
              <a:avLst/>
              <a:gdLst/>
              <a:ahLst/>
              <a:cxnLst/>
              <a:rect l="l" t="t" r="r" b="b"/>
              <a:pathLst>
                <a:path w="55264" h="26332" extrusionOk="0">
                  <a:moveTo>
                    <a:pt x="15341" y="1"/>
                  </a:moveTo>
                  <a:cubicBezTo>
                    <a:pt x="14337" y="1"/>
                    <a:pt x="12723" y="2528"/>
                    <a:pt x="12723" y="2528"/>
                  </a:cubicBezTo>
                  <a:cubicBezTo>
                    <a:pt x="12723" y="2528"/>
                    <a:pt x="12326" y="696"/>
                    <a:pt x="10697" y="696"/>
                  </a:cubicBezTo>
                  <a:cubicBezTo>
                    <a:pt x="10498" y="696"/>
                    <a:pt x="10281" y="723"/>
                    <a:pt x="10044" y="785"/>
                  </a:cubicBezTo>
                  <a:cubicBezTo>
                    <a:pt x="8592" y="1158"/>
                    <a:pt x="9885" y="2556"/>
                    <a:pt x="10902" y="3446"/>
                  </a:cubicBezTo>
                  <a:cubicBezTo>
                    <a:pt x="4053" y="3491"/>
                    <a:pt x="0" y="10919"/>
                    <a:pt x="0" y="15989"/>
                  </a:cubicBezTo>
                  <a:cubicBezTo>
                    <a:pt x="0" y="21074"/>
                    <a:pt x="2912" y="26160"/>
                    <a:pt x="2912" y="26160"/>
                  </a:cubicBezTo>
                  <a:cubicBezTo>
                    <a:pt x="2912" y="26160"/>
                    <a:pt x="3663" y="23724"/>
                    <a:pt x="5369" y="22547"/>
                  </a:cubicBezTo>
                  <a:cubicBezTo>
                    <a:pt x="6732" y="21606"/>
                    <a:pt x="8352" y="21206"/>
                    <a:pt x="9502" y="21206"/>
                  </a:cubicBezTo>
                  <a:cubicBezTo>
                    <a:pt x="9694" y="21206"/>
                    <a:pt x="9874" y="21217"/>
                    <a:pt x="10037" y="21239"/>
                  </a:cubicBezTo>
                  <a:cubicBezTo>
                    <a:pt x="11685" y="21456"/>
                    <a:pt x="14084" y="24385"/>
                    <a:pt x="15368" y="26103"/>
                  </a:cubicBezTo>
                  <a:cubicBezTo>
                    <a:pt x="15483" y="26260"/>
                    <a:pt x="15649" y="26331"/>
                    <a:pt x="15812" y="26331"/>
                  </a:cubicBezTo>
                  <a:cubicBezTo>
                    <a:pt x="16084" y="26331"/>
                    <a:pt x="16352" y="26135"/>
                    <a:pt x="16377" y="25812"/>
                  </a:cubicBezTo>
                  <a:lnTo>
                    <a:pt x="17029" y="17846"/>
                  </a:lnTo>
                  <a:lnTo>
                    <a:pt x="33120" y="17846"/>
                  </a:lnTo>
                  <a:lnTo>
                    <a:pt x="34604" y="13229"/>
                  </a:lnTo>
                  <a:lnTo>
                    <a:pt x="36015" y="18003"/>
                  </a:lnTo>
                  <a:lnTo>
                    <a:pt x="53541" y="18003"/>
                  </a:lnTo>
                  <a:cubicBezTo>
                    <a:pt x="53541" y="18003"/>
                    <a:pt x="55264" y="3368"/>
                    <a:pt x="38284" y="3368"/>
                  </a:cubicBezTo>
                  <a:cubicBezTo>
                    <a:pt x="24289" y="3368"/>
                    <a:pt x="19482" y="3422"/>
                    <a:pt x="14372" y="3438"/>
                  </a:cubicBezTo>
                  <a:cubicBezTo>
                    <a:pt x="15065" y="2511"/>
                    <a:pt x="16344" y="612"/>
                    <a:pt x="15647" y="99"/>
                  </a:cubicBezTo>
                  <a:cubicBezTo>
                    <a:pt x="15555" y="31"/>
                    <a:pt x="15452" y="1"/>
                    <a:pt x="15341" y="1"/>
                  </a:cubicBezTo>
                  <a:close/>
                </a:path>
              </a:pathLst>
            </a:custGeom>
            <a:solidFill>
              <a:srgbClr val="C767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794;p29">
              <a:extLst>
                <a:ext uri="{FF2B5EF4-FFF2-40B4-BE49-F238E27FC236}">
                  <a16:creationId xmlns:a16="http://schemas.microsoft.com/office/drawing/2014/main" id="{F5FDECF3-83EC-4A87-98B4-FF36A9B3A287}"/>
                </a:ext>
              </a:extLst>
            </p:cNvPr>
            <p:cNvSpPr/>
            <p:nvPr/>
          </p:nvSpPr>
          <p:spPr>
            <a:xfrm>
              <a:off x="887548" y="2723523"/>
              <a:ext cx="399257" cy="173235"/>
            </a:xfrm>
            <a:custGeom>
              <a:avLst/>
              <a:gdLst/>
              <a:ahLst/>
              <a:cxnLst/>
              <a:rect l="l" t="t" r="r" b="b"/>
              <a:pathLst>
                <a:path w="11353" h="4926" extrusionOk="0">
                  <a:moveTo>
                    <a:pt x="5356" y="1"/>
                  </a:moveTo>
                  <a:cubicBezTo>
                    <a:pt x="1674" y="1"/>
                    <a:pt x="0" y="3232"/>
                    <a:pt x="0" y="3232"/>
                  </a:cubicBezTo>
                  <a:cubicBezTo>
                    <a:pt x="0" y="3232"/>
                    <a:pt x="1129" y="1113"/>
                    <a:pt x="4425" y="1113"/>
                  </a:cubicBezTo>
                  <a:cubicBezTo>
                    <a:pt x="4634" y="1113"/>
                    <a:pt x="4851" y="1122"/>
                    <a:pt x="5078" y="1140"/>
                  </a:cubicBezTo>
                  <a:cubicBezTo>
                    <a:pt x="8880" y="1448"/>
                    <a:pt x="11353" y="4926"/>
                    <a:pt x="11353" y="4926"/>
                  </a:cubicBezTo>
                  <a:cubicBezTo>
                    <a:pt x="11353" y="4926"/>
                    <a:pt x="8551" y="144"/>
                    <a:pt x="5652" y="8"/>
                  </a:cubicBezTo>
                  <a:cubicBezTo>
                    <a:pt x="5552" y="3"/>
                    <a:pt x="5453" y="1"/>
                    <a:pt x="5356" y="1"/>
                  </a:cubicBez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5;p29">
              <a:extLst>
                <a:ext uri="{FF2B5EF4-FFF2-40B4-BE49-F238E27FC236}">
                  <a16:creationId xmlns:a16="http://schemas.microsoft.com/office/drawing/2014/main" id="{B5BE2EA9-23B3-4E98-B09D-5C31EA4A0DAA}"/>
                </a:ext>
              </a:extLst>
            </p:cNvPr>
            <p:cNvSpPr/>
            <p:nvPr/>
          </p:nvSpPr>
          <p:spPr>
            <a:xfrm>
              <a:off x="1706075" y="2782333"/>
              <a:ext cx="90310" cy="151959"/>
            </a:xfrm>
            <a:custGeom>
              <a:avLst/>
              <a:gdLst/>
              <a:ahLst/>
              <a:cxnLst/>
              <a:rect l="l" t="t" r="r" b="b"/>
              <a:pathLst>
                <a:path w="2568" h="4321" extrusionOk="0">
                  <a:moveTo>
                    <a:pt x="1284" y="1"/>
                  </a:moveTo>
                  <a:cubicBezTo>
                    <a:pt x="575" y="1"/>
                    <a:pt x="1" y="969"/>
                    <a:pt x="1" y="2158"/>
                  </a:cubicBezTo>
                  <a:cubicBezTo>
                    <a:pt x="1" y="3351"/>
                    <a:pt x="575" y="4320"/>
                    <a:pt x="1284" y="4320"/>
                  </a:cubicBezTo>
                  <a:cubicBezTo>
                    <a:pt x="1994" y="4320"/>
                    <a:pt x="2568" y="3351"/>
                    <a:pt x="2568" y="2158"/>
                  </a:cubicBezTo>
                  <a:cubicBezTo>
                    <a:pt x="2568" y="969"/>
                    <a:pt x="1994" y="1"/>
                    <a:pt x="1284" y="1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96;p29">
              <a:extLst>
                <a:ext uri="{FF2B5EF4-FFF2-40B4-BE49-F238E27FC236}">
                  <a16:creationId xmlns:a16="http://schemas.microsoft.com/office/drawing/2014/main" id="{A4914D96-B5A2-473F-AFC1-D767C06A81C4}"/>
                </a:ext>
              </a:extLst>
            </p:cNvPr>
            <p:cNvSpPr/>
            <p:nvPr/>
          </p:nvSpPr>
          <p:spPr>
            <a:xfrm>
              <a:off x="2253629" y="2782333"/>
              <a:ext cx="90451" cy="151959"/>
            </a:xfrm>
            <a:custGeom>
              <a:avLst/>
              <a:gdLst/>
              <a:ahLst/>
              <a:cxnLst/>
              <a:rect l="l" t="t" r="r" b="b"/>
              <a:pathLst>
                <a:path w="2572" h="4321" extrusionOk="0">
                  <a:moveTo>
                    <a:pt x="1288" y="1"/>
                  </a:moveTo>
                  <a:cubicBezTo>
                    <a:pt x="578" y="1"/>
                    <a:pt x="0" y="969"/>
                    <a:pt x="0" y="2158"/>
                  </a:cubicBezTo>
                  <a:cubicBezTo>
                    <a:pt x="0" y="3351"/>
                    <a:pt x="578" y="4320"/>
                    <a:pt x="1288" y="4320"/>
                  </a:cubicBezTo>
                  <a:cubicBezTo>
                    <a:pt x="1998" y="4320"/>
                    <a:pt x="2572" y="3351"/>
                    <a:pt x="2572" y="2158"/>
                  </a:cubicBezTo>
                  <a:cubicBezTo>
                    <a:pt x="2572" y="969"/>
                    <a:pt x="1998" y="1"/>
                    <a:pt x="1288" y="1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7;p29">
              <a:extLst>
                <a:ext uri="{FF2B5EF4-FFF2-40B4-BE49-F238E27FC236}">
                  <a16:creationId xmlns:a16="http://schemas.microsoft.com/office/drawing/2014/main" id="{A7AB1044-A758-4AB6-8286-6FDD7ACE8B0B}"/>
                </a:ext>
              </a:extLst>
            </p:cNvPr>
            <p:cNvSpPr/>
            <p:nvPr/>
          </p:nvSpPr>
          <p:spPr>
            <a:xfrm>
              <a:off x="1628461" y="2624045"/>
              <a:ext cx="196938" cy="96886"/>
            </a:xfrm>
            <a:custGeom>
              <a:avLst/>
              <a:gdLst/>
              <a:ahLst/>
              <a:cxnLst/>
              <a:rect l="l" t="t" r="r" b="b"/>
              <a:pathLst>
                <a:path w="5600" h="2755" extrusionOk="0">
                  <a:moveTo>
                    <a:pt x="3706" y="0"/>
                  </a:moveTo>
                  <a:cubicBezTo>
                    <a:pt x="2062" y="0"/>
                    <a:pt x="1" y="989"/>
                    <a:pt x="99" y="2754"/>
                  </a:cubicBezTo>
                  <a:lnTo>
                    <a:pt x="5600" y="905"/>
                  </a:lnTo>
                  <a:cubicBezTo>
                    <a:pt x="5365" y="291"/>
                    <a:pt x="4597" y="0"/>
                    <a:pt x="3706" y="0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98;p29">
              <a:extLst>
                <a:ext uri="{FF2B5EF4-FFF2-40B4-BE49-F238E27FC236}">
                  <a16:creationId xmlns:a16="http://schemas.microsoft.com/office/drawing/2014/main" id="{F8A93395-5E78-41F6-ACA5-EB4338259FF2}"/>
                </a:ext>
              </a:extLst>
            </p:cNvPr>
            <p:cNvSpPr/>
            <p:nvPr/>
          </p:nvSpPr>
          <p:spPr>
            <a:xfrm>
              <a:off x="2247439" y="2639800"/>
              <a:ext cx="160891" cy="91471"/>
            </a:xfrm>
            <a:custGeom>
              <a:avLst/>
              <a:gdLst/>
              <a:ahLst/>
              <a:cxnLst/>
              <a:rect l="l" t="t" r="r" b="b"/>
              <a:pathLst>
                <a:path w="4575" h="2601" extrusionOk="0">
                  <a:moveTo>
                    <a:pt x="1426" y="1"/>
                  </a:moveTo>
                  <a:cubicBezTo>
                    <a:pt x="1008" y="1"/>
                    <a:pt x="646" y="161"/>
                    <a:pt x="434" y="559"/>
                  </a:cubicBezTo>
                  <a:cubicBezTo>
                    <a:pt x="1" y="1378"/>
                    <a:pt x="2043" y="2600"/>
                    <a:pt x="3277" y="2600"/>
                  </a:cubicBezTo>
                  <a:cubicBezTo>
                    <a:pt x="3607" y="2600"/>
                    <a:pt x="3880" y="2513"/>
                    <a:pt x="4031" y="2306"/>
                  </a:cubicBezTo>
                  <a:cubicBezTo>
                    <a:pt x="4575" y="1567"/>
                    <a:pt x="2731" y="1"/>
                    <a:pt x="1426" y="1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99;p29">
              <a:extLst>
                <a:ext uri="{FF2B5EF4-FFF2-40B4-BE49-F238E27FC236}">
                  <a16:creationId xmlns:a16="http://schemas.microsoft.com/office/drawing/2014/main" id="{AD17CDDE-95CF-49BF-9F65-AA57877D77D9}"/>
                </a:ext>
              </a:extLst>
            </p:cNvPr>
            <p:cNvSpPr/>
            <p:nvPr/>
          </p:nvSpPr>
          <p:spPr>
            <a:xfrm>
              <a:off x="1990367" y="3055652"/>
              <a:ext cx="99278" cy="80815"/>
            </a:xfrm>
            <a:custGeom>
              <a:avLst/>
              <a:gdLst/>
              <a:ahLst/>
              <a:cxnLst/>
              <a:rect l="l" t="t" r="r" b="b"/>
              <a:pathLst>
                <a:path w="2823" h="2298" extrusionOk="0">
                  <a:moveTo>
                    <a:pt x="225" y="0"/>
                  </a:moveTo>
                  <a:cubicBezTo>
                    <a:pt x="217" y="0"/>
                    <a:pt x="210" y="0"/>
                    <a:pt x="202" y="1"/>
                  </a:cubicBezTo>
                  <a:cubicBezTo>
                    <a:pt x="87" y="18"/>
                    <a:pt x="0" y="120"/>
                    <a:pt x="17" y="239"/>
                  </a:cubicBezTo>
                  <a:cubicBezTo>
                    <a:pt x="25" y="297"/>
                    <a:pt x="197" y="1663"/>
                    <a:pt x="870" y="2134"/>
                  </a:cubicBezTo>
                  <a:cubicBezTo>
                    <a:pt x="1030" y="2241"/>
                    <a:pt x="1202" y="2298"/>
                    <a:pt x="1383" y="2298"/>
                  </a:cubicBezTo>
                  <a:cubicBezTo>
                    <a:pt x="1457" y="2298"/>
                    <a:pt x="1535" y="2286"/>
                    <a:pt x="1613" y="2269"/>
                  </a:cubicBezTo>
                  <a:cubicBezTo>
                    <a:pt x="2601" y="2036"/>
                    <a:pt x="2822" y="949"/>
                    <a:pt x="2802" y="412"/>
                  </a:cubicBezTo>
                  <a:cubicBezTo>
                    <a:pt x="2798" y="295"/>
                    <a:pt x="2711" y="206"/>
                    <a:pt x="2592" y="206"/>
                  </a:cubicBezTo>
                  <a:cubicBezTo>
                    <a:pt x="2589" y="206"/>
                    <a:pt x="2587" y="206"/>
                    <a:pt x="2584" y="206"/>
                  </a:cubicBezTo>
                  <a:cubicBezTo>
                    <a:pt x="2466" y="211"/>
                    <a:pt x="2376" y="309"/>
                    <a:pt x="2379" y="427"/>
                  </a:cubicBezTo>
                  <a:cubicBezTo>
                    <a:pt x="2379" y="440"/>
                    <a:pt x="2412" y="1642"/>
                    <a:pt x="1514" y="1855"/>
                  </a:cubicBezTo>
                  <a:cubicBezTo>
                    <a:pt x="1469" y="1866"/>
                    <a:pt x="1426" y="1872"/>
                    <a:pt x="1384" y="1872"/>
                  </a:cubicBezTo>
                  <a:cubicBezTo>
                    <a:pt x="1288" y="1872"/>
                    <a:pt x="1199" y="1843"/>
                    <a:pt x="1117" y="1786"/>
                  </a:cubicBezTo>
                  <a:cubicBezTo>
                    <a:pt x="685" y="1486"/>
                    <a:pt x="481" y="531"/>
                    <a:pt x="435" y="186"/>
                  </a:cubicBezTo>
                  <a:cubicBezTo>
                    <a:pt x="424" y="79"/>
                    <a:pt x="333" y="0"/>
                    <a:pt x="225" y="0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00;p29">
              <a:extLst>
                <a:ext uri="{FF2B5EF4-FFF2-40B4-BE49-F238E27FC236}">
                  <a16:creationId xmlns:a16="http://schemas.microsoft.com/office/drawing/2014/main" id="{C92661F2-141E-4EB9-BE25-C8E94B17E603}"/>
                </a:ext>
              </a:extLst>
            </p:cNvPr>
            <p:cNvSpPr/>
            <p:nvPr/>
          </p:nvSpPr>
          <p:spPr>
            <a:xfrm>
              <a:off x="1292543" y="2484537"/>
              <a:ext cx="1358063" cy="709821"/>
            </a:xfrm>
            <a:custGeom>
              <a:avLst/>
              <a:gdLst/>
              <a:ahLst/>
              <a:cxnLst/>
              <a:rect l="l" t="t" r="r" b="b"/>
              <a:pathLst>
                <a:path w="38617" h="20184" extrusionOk="0">
                  <a:moveTo>
                    <a:pt x="30875" y="1656"/>
                  </a:moveTo>
                  <a:cubicBezTo>
                    <a:pt x="31113" y="1656"/>
                    <a:pt x="31351" y="1675"/>
                    <a:pt x="31591" y="1714"/>
                  </a:cubicBezTo>
                  <a:cubicBezTo>
                    <a:pt x="34999" y="2276"/>
                    <a:pt x="34695" y="6750"/>
                    <a:pt x="34593" y="8531"/>
                  </a:cubicBezTo>
                  <a:cubicBezTo>
                    <a:pt x="34491" y="10310"/>
                    <a:pt x="34186" y="15954"/>
                    <a:pt x="28895" y="16209"/>
                  </a:cubicBezTo>
                  <a:cubicBezTo>
                    <a:pt x="28766" y="16215"/>
                    <a:pt x="28641" y="16218"/>
                    <a:pt x="28518" y="16218"/>
                  </a:cubicBezTo>
                  <a:cubicBezTo>
                    <a:pt x="23604" y="16218"/>
                    <a:pt x="23528" y="11342"/>
                    <a:pt x="24421" y="7817"/>
                  </a:cubicBezTo>
                  <a:cubicBezTo>
                    <a:pt x="25267" y="4480"/>
                    <a:pt x="27973" y="1656"/>
                    <a:pt x="30875" y="1656"/>
                  </a:cubicBezTo>
                  <a:close/>
                  <a:moveTo>
                    <a:pt x="11542" y="1612"/>
                  </a:moveTo>
                  <a:cubicBezTo>
                    <a:pt x="15840" y="1612"/>
                    <a:pt x="19967" y="8208"/>
                    <a:pt x="15881" y="14121"/>
                  </a:cubicBezTo>
                  <a:cubicBezTo>
                    <a:pt x="14224" y="16520"/>
                    <a:pt x="12269" y="17582"/>
                    <a:pt x="10450" y="17582"/>
                  </a:cubicBezTo>
                  <a:cubicBezTo>
                    <a:pt x="7660" y="17582"/>
                    <a:pt x="5190" y="15084"/>
                    <a:pt x="4606" y="11081"/>
                  </a:cubicBezTo>
                  <a:cubicBezTo>
                    <a:pt x="3828" y="5741"/>
                    <a:pt x="6062" y="2079"/>
                    <a:pt x="11181" y="1627"/>
                  </a:cubicBezTo>
                  <a:cubicBezTo>
                    <a:pt x="11301" y="1617"/>
                    <a:pt x="11421" y="1612"/>
                    <a:pt x="11542" y="1612"/>
                  </a:cubicBezTo>
                  <a:close/>
                  <a:moveTo>
                    <a:pt x="10398" y="0"/>
                  </a:moveTo>
                  <a:cubicBezTo>
                    <a:pt x="4018" y="0"/>
                    <a:pt x="1" y="2661"/>
                    <a:pt x="1" y="2661"/>
                  </a:cubicBezTo>
                  <a:lnTo>
                    <a:pt x="112" y="8042"/>
                  </a:lnTo>
                  <a:lnTo>
                    <a:pt x="2039" y="7927"/>
                  </a:lnTo>
                  <a:lnTo>
                    <a:pt x="2039" y="7927"/>
                  </a:lnTo>
                  <a:cubicBezTo>
                    <a:pt x="2039" y="7927"/>
                    <a:pt x="1390" y="20184"/>
                    <a:pt x="9638" y="20184"/>
                  </a:cubicBezTo>
                  <a:cubicBezTo>
                    <a:pt x="9837" y="20184"/>
                    <a:pt x="10041" y="20177"/>
                    <a:pt x="10251" y="20162"/>
                  </a:cubicBezTo>
                  <a:cubicBezTo>
                    <a:pt x="19138" y="19539"/>
                    <a:pt x="19593" y="10479"/>
                    <a:pt x="19593" y="10479"/>
                  </a:cubicBezTo>
                  <a:lnTo>
                    <a:pt x="22018" y="10511"/>
                  </a:lnTo>
                  <a:cubicBezTo>
                    <a:pt x="22018" y="10511"/>
                    <a:pt x="20676" y="18474"/>
                    <a:pt x="28371" y="18474"/>
                  </a:cubicBezTo>
                  <a:cubicBezTo>
                    <a:pt x="28555" y="18474"/>
                    <a:pt x="28743" y="18469"/>
                    <a:pt x="28937" y="18460"/>
                  </a:cubicBezTo>
                  <a:cubicBezTo>
                    <a:pt x="37259" y="18066"/>
                    <a:pt x="36467" y="8497"/>
                    <a:pt x="36467" y="8497"/>
                  </a:cubicBezTo>
                  <a:lnTo>
                    <a:pt x="37940" y="8100"/>
                  </a:lnTo>
                  <a:lnTo>
                    <a:pt x="38616" y="3457"/>
                  </a:lnTo>
                  <a:cubicBezTo>
                    <a:pt x="38616" y="3457"/>
                    <a:pt x="36877" y="487"/>
                    <a:pt x="31063" y="487"/>
                  </a:cubicBezTo>
                  <a:cubicBezTo>
                    <a:pt x="30762" y="487"/>
                    <a:pt x="30449" y="495"/>
                    <a:pt x="30126" y="512"/>
                  </a:cubicBezTo>
                  <a:cubicBezTo>
                    <a:pt x="23555" y="853"/>
                    <a:pt x="22186" y="8018"/>
                    <a:pt x="22186" y="8018"/>
                  </a:cubicBezTo>
                  <a:lnTo>
                    <a:pt x="19646" y="7985"/>
                  </a:lnTo>
                  <a:cubicBezTo>
                    <a:pt x="19646" y="7985"/>
                    <a:pt x="19311" y="569"/>
                    <a:pt x="12006" y="56"/>
                  </a:cubicBezTo>
                  <a:cubicBezTo>
                    <a:pt x="11455" y="18"/>
                    <a:pt x="10918" y="0"/>
                    <a:pt x="10398" y="0"/>
                  </a:cubicBezTo>
                  <a:close/>
                </a:path>
              </a:pathLst>
            </a:custGeom>
            <a:solidFill>
              <a:srgbClr val="9D3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1;p29">
              <a:extLst>
                <a:ext uri="{FF2B5EF4-FFF2-40B4-BE49-F238E27FC236}">
                  <a16:creationId xmlns:a16="http://schemas.microsoft.com/office/drawing/2014/main" id="{F5B22293-C12E-452D-8E31-2064F91C2851}"/>
                </a:ext>
              </a:extLst>
            </p:cNvPr>
            <p:cNvSpPr/>
            <p:nvPr/>
          </p:nvSpPr>
          <p:spPr>
            <a:xfrm>
              <a:off x="1284877" y="2477152"/>
              <a:ext cx="1373502" cy="724697"/>
            </a:xfrm>
            <a:custGeom>
              <a:avLst/>
              <a:gdLst/>
              <a:ahLst/>
              <a:cxnLst/>
              <a:rect l="l" t="t" r="r" b="b"/>
              <a:pathLst>
                <a:path w="39056" h="20607" extrusionOk="0">
                  <a:moveTo>
                    <a:pt x="31080" y="1652"/>
                  </a:moveTo>
                  <a:cubicBezTo>
                    <a:pt x="27945" y="1652"/>
                    <a:pt x="25243" y="4781"/>
                    <a:pt x="24434" y="7978"/>
                  </a:cubicBezTo>
                  <a:cubicBezTo>
                    <a:pt x="24065" y="9434"/>
                    <a:pt x="23392" y="13047"/>
                    <a:pt x="25111" y="15151"/>
                  </a:cubicBezTo>
                  <a:cubicBezTo>
                    <a:pt x="25923" y="16139"/>
                    <a:pt x="27141" y="16640"/>
                    <a:pt x="28736" y="16640"/>
                  </a:cubicBezTo>
                  <a:cubicBezTo>
                    <a:pt x="28863" y="16640"/>
                    <a:pt x="28994" y="16640"/>
                    <a:pt x="29126" y="16631"/>
                  </a:cubicBezTo>
                  <a:cubicBezTo>
                    <a:pt x="34586" y="16370"/>
                    <a:pt x="34913" y="10651"/>
                    <a:pt x="35020" y="8769"/>
                  </a:cubicBezTo>
                  <a:lnTo>
                    <a:pt x="34811" y="8741"/>
                  </a:lnTo>
                  <a:lnTo>
                    <a:pt x="34597" y="8745"/>
                  </a:lnTo>
                  <a:cubicBezTo>
                    <a:pt x="34495" y="10533"/>
                    <a:pt x="34187" y="15963"/>
                    <a:pt x="29106" y="16209"/>
                  </a:cubicBezTo>
                  <a:cubicBezTo>
                    <a:pt x="28983" y="16215"/>
                    <a:pt x="28863" y="16218"/>
                    <a:pt x="28746" y="16218"/>
                  </a:cubicBezTo>
                  <a:cubicBezTo>
                    <a:pt x="27277" y="16218"/>
                    <a:pt x="26168" y="15769"/>
                    <a:pt x="25443" y="14880"/>
                  </a:cubicBezTo>
                  <a:cubicBezTo>
                    <a:pt x="23843" y="12928"/>
                    <a:pt x="24491" y="9475"/>
                    <a:pt x="24844" y="8080"/>
                  </a:cubicBezTo>
                  <a:cubicBezTo>
                    <a:pt x="25615" y="5049"/>
                    <a:pt x="28146" y="2076"/>
                    <a:pt x="31074" y="2076"/>
                  </a:cubicBezTo>
                  <a:cubicBezTo>
                    <a:pt x="31304" y="2076"/>
                    <a:pt x="31542" y="2096"/>
                    <a:pt x="31775" y="2137"/>
                  </a:cubicBezTo>
                  <a:cubicBezTo>
                    <a:pt x="34946" y="2653"/>
                    <a:pt x="34709" y="6858"/>
                    <a:pt x="34601" y="8654"/>
                  </a:cubicBezTo>
                  <a:lnTo>
                    <a:pt x="34597" y="8728"/>
                  </a:lnTo>
                  <a:lnTo>
                    <a:pt x="34811" y="8741"/>
                  </a:lnTo>
                  <a:lnTo>
                    <a:pt x="35024" y="8753"/>
                  </a:lnTo>
                  <a:lnTo>
                    <a:pt x="35029" y="8679"/>
                  </a:lnTo>
                  <a:cubicBezTo>
                    <a:pt x="35135" y="6768"/>
                    <a:pt x="35393" y="2297"/>
                    <a:pt x="31845" y="1714"/>
                  </a:cubicBezTo>
                  <a:cubicBezTo>
                    <a:pt x="31588" y="1672"/>
                    <a:pt x="31332" y="1652"/>
                    <a:pt x="31080" y="1652"/>
                  </a:cubicBezTo>
                  <a:close/>
                  <a:moveTo>
                    <a:pt x="11756" y="2034"/>
                  </a:moveTo>
                  <a:cubicBezTo>
                    <a:pt x="13532" y="2034"/>
                    <a:pt x="15361" y="3236"/>
                    <a:pt x="16489" y="5180"/>
                  </a:cubicBezTo>
                  <a:cubicBezTo>
                    <a:pt x="18113" y="7969"/>
                    <a:pt x="17905" y="11345"/>
                    <a:pt x="15923" y="14208"/>
                  </a:cubicBezTo>
                  <a:cubicBezTo>
                    <a:pt x="14412" y="16396"/>
                    <a:pt x="12542" y="17581"/>
                    <a:pt x="10670" y="17581"/>
                  </a:cubicBezTo>
                  <a:cubicBezTo>
                    <a:pt x="10332" y="17581"/>
                    <a:pt x="9993" y="17543"/>
                    <a:pt x="9657" y="17464"/>
                  </a:cubicBezTo>
                  <a:cubicBezTo>
                    <a:pt x="7281" y="16907"/>
                    <a:pt x="5513" y="14532"/>
                    <a:pt x="5034" y="11259"/>
                  </a:cubicBezTo>
                  <a:cubicBezTo>
                    <a:pt x="4620" y="8433"/>
                    <a:pt x="5074" y="6087"/>
                    <a:pt x="6342" y="4483"/>
                  </a:cubicBezTo>
                  <a:cubicBezTo>
                    <a:pt x="7461" y="3064"/>
                    <a:pt x="9172" y="2248"/>
                    <a:pt x="11420" y="2051"/>
                  </a:cubicBezTo>
                  <a:cubicBezTo>
                    <a:pt x="11531" y="2043"/>
                    <a:pt x="11645" y="2034"/>
                    <a:pt x="11756" y="2034"/>
                  </a:cubicBezTo>
                  <a:close/>
                  <a:moveTo>
                    <a:pt x="11752" y="1613"/>
                  </a:moveTo>
                  <a:cubicBezTo>
                    <a:pt x="11629" y="1613"/>
                    <a:pt x="11506" y="1618"/>
                    <a:pt x="11383" y="1629"/>
                  </a:cubicBezTo>
                  <a:cubicBezTo>
                    <a:pt x="9012" y="1833"/>
                    <a:pt x="7208" y="2708"/>
                    <a:pt x="6010" y="4221"/>
                  </a:cubicBezTo>
                  <a:cubicBezTo>
                    <a:pt x="4665" y="5919"/>
                    <a:pt x="4185" y="8376"/>
                    <a:pt x="4616" y="11321"/>
                  </a:cubicBezTo>
                  <a:cubicBezTo>
                    <a:pt x="5120" y="14770"/>
                    <a:pt x="7015" y="17280"/>
                    <a:pt x="9562" y="17875"/>
                  </a:cubicBezTo>
                  <a:cubicBezTo>
                    <a:pt x="9931" y="17965"/>
                    <a:pt x="10304" y="18006"/>
                    <a:pt x="10677" y="18006"/>
                  </a:cubicBezTo>
                  <a:cubicBezTo>
                    <a:pt x="12687" y="18006"/>
                    <a:pt x="14681" y="16754"/>
                    <a:pt x="16272" y="14450"/>
                  </a:cubicBezTo>
                  <a:cubicBezTo>
                    <a:pt x="18348" y="11448"/>
                    <a:pt x="18565" y="7904"/>
                    <a:pt x="16858" y="4967"/>
                  </a:cubicBezTo>
                  <a:cubicBezTo>
                    <a:pt x="15652" y="2893"/>
                    <a:pt x="13681" y="1613"/>
                    <a:pt x="11752" y="1613"/>
                  </a:cubicBezTo>
                  <a:close/>
                  <a:moveTo>
                    <a:pt x="10625" y="425"/>
                  </a:moveTo>
                  <a:cubicBezTo>
                    <a:pt x="11138" y="425"/>
                    <a:pt x="11665" y="442"/>
                    <a:pt x="12207" y="480"/>
                  </a:cubicBezTo>
                  <a:cubicBezTo>
                    <a:pt x="19233" y="972"/>
                    <a:pt x="19639" y="7912"/>
                    <a:pt x="19656" y="8207"/>
                  </a:cubicBezTo>
                  <a:lnTo>
                    <a:pt x="19664" y="8404"/>
                  </a:lnTo>
                  <a:lnTo>
                    <a:pt x="22576" y="8441"/>
                  </a:lnTo>
                  <a:lnTo>
                    <a:pt x="22609" y="8264"/>
                  </a:lnTo>
                  <a:cubicBezTo>
                    <a:pt x="22626" y="8195"/>
                    <a:pt x="24032" y="1260"/>
                    <a:pt x="30353" y="936"/>
                  </a:cubicBezTo>
                  <a:cubicBezTo>
                    <a:pt x="30673" y="919"/>
                    <a:pt x="30981" y="911"/>
                    <a:pt x="31279" y="911"/>
                  </a:cubicBezTo>
                  <a:cubicBezTo>
                    <a:pt x="36441" y="911"/>
                    <a:pt x="38330" y="3309"/>
                    <a:pt x="38613" y="3717"/>
                  </a:cubicBezTo>
                  <a:lnTo>
                    <a:pt x="37969" y="8141"/>
                  </a:lnTo>
                  <a:lnTo>
                    <a:pt x="36460" y="8548"/>
                  </a:lnTo>
                  <a:lnTo>
                    <a:pt x="36472" y="8724"/>
                  </a:lnTo>
                  <a:cubicBezTo>
                    <a:pt x="36476" y="8769"/>
                    <a:pt x="36820" y="13326"/>
                    <a:pt x="34319" y="16173"/>
                  </a:cubicBezTo>
                  <a:cubicBezTo>
                    <a:pt x="33079" y="17587"/>
                    <a:pt x="31337" y="18354"/>
                    <a:pt x="29142" y="18461"/>
                  </a:cubicBezTo>
                  <a:cubicBezTo>
                    <a:pt x="28957" y="18470"/>
                    <a:pt x="28776" y="18474"/>
                    <a:pt x="28598" y="18474"/>
                  </a:cubicBezTo>
                  <a:cubicBezTo>
                    <a:pt x="26505" y="18474"/>
                    <a:pt x="24910" y="17876"/>
                    <a:pt x="23851" y="16685"/>
                  </a:cubicBezTo>
                  <a:cubicBezTo>
                    <a:pt x="21854" y="14437"/>
                    <a:pt x="22440" y="10795"/>
                    <a:pt x="22444" y="10759"/>
                  </a:cubicBezTo>
                  <a:lnTo>
                    <a:pt x="22486" y="10513"/>
                  </a:lnTo>
                  <a:lnTo>
                    <a:pt x="19607" y="10471"/>
                  </a:lnTo>
                  <a:lnTo>
                    <a:pt x="19599" y="10676"/>
                  </a:lnTo>
                  <a:cubicBezTo>
                    <a:pt x="19594" y="10767"/>
                    <a:pt x="19057" y="19556"/>
                    <a:pt x="10452" y="20159"/>
                  </a:cubicBezTo>
                  <a:cubicBezTo>
                    <a:pt x="10253" y="20173"/>
                    <a:pt x="10058" y="20180"/>
                    <a:pt x="9866" y="20180"/>
                  </a:cubicBezTo>
                  <a:cubicBezTo>
                    <a:pt x="8109" y="20180"/>
                    <a:pt x="6638" y="19608"/>
                    <a:pt x="5481" y="18473"/>
                  </a:cubicBezTo>
                  <a:cubicBezTo>
                    <a:pt x="2138" y="15188"/>
                    <a:pt x="2462" y="8220"/>
                    <a:pt x="2466" y="8150"/>
                  </a:cubicBezTo>
                  <a:lnTo>
                    <a:pt x="2479" y="7912"/>
                  </a:lnTo>
                  <a:lnTo>
                    <a:pt x="538" y="8027"/>
                  </a:lnTo>
                  <a:lnTo>
                    <a:pt x="432" y="2990"/>
                  </a:lnTo>
                  <a:cubicBezTo>
                    <a:pt x="1083" y="2595"/>
                    <a:pt x="4918" y="425"/>
                    <a:pt x="10625" y="425"/>
                  </a:cubicBezTo>
                  <a:close/>
                  <a:moveTo>
                    <a:pt x="10620" y="1"/>
                  </a:moveTo>
                  <a:cubicBezTo>
                    <a:pt x="4243" y="1"/>
                    <a:pt x="145" y="2668"/>
                    <a:pt x="99" y="2695"/>
                  </a:cubicBezTo>
                  <a:lnTo>
                    <a:pt x="1" y="2761"/>
                  </a:lnTo>
                  <a:lnTo>
                    <a:pt x="124" y="8478"/>
                  </a:lnTo>
                  <a:lnTo>
                    <a:pt x="2036" y="8363"/>
                  </a:lnTo>
                  <a:lnTo>
                    <a:pt x="2036" y="8363"/>
                  </a:lnTo>
                  <a:cubicBezTo>
                    <a:pt x="2003" y="9651"/>
                    <a:pt x="2019" y="15668"/>
                    <a:pt x="5186" y="18777"/>
                  </a:cubicBezTo>
                  <a:cubicBezTo>
                    <a:pt x="6420" y="19991"/>
                    <a:pt x="7987" y="20606"/>
                    <a:pt x="9853" y="20606"/>
                  </a:cubicBezTo>
                  <a:cubicBezTo>
                    <a:pt x="10058" y="20606"/>
                    <a:pt x="10267" y="20598"/>
                    <a:pt x="10481" y="20582"/>
                  </a:cubicBezTo>
                  <a:cubicBezTo>
                    <a:pt x="18704" y="20008"/>
                    <a:pt x="19864" y="12268"/>
                    <a:pt x="20004" y="10902"/>
                  </a:cubicBezTo>
                  <a:lnTo>
                    <a:pt x="21994" y="10931"/>
                  </a:lnTo>
                  <a:cubicBezTo>
                    <a:pt x="21891" y="11817"/>
                    <a:pt x="21690" y="14884"/>
                    <a:pt x="23536" y="16964"/>
                  </a:cubicBezTo>
                  <a:cubicBezTo>
                    <a:pt x="24674" y="18250"/>
                    <a:pt x="26370" y="18898"/>
                    <a:pt x="28588" y="18898"/>
                  </a:cubicBezTo>
                  <a:cubicBezTo>
                    <a:pt x="28776" y="18898"/>
                    <a:pt x="28967" y="18893"/>
                    <a:pt x="29163" y="18884"/>
                  </a:cubicBezTo>
                  <a:cubicBezTo>
                    <a:pt x="31476" y="18772"/>
                    <a:pt x="33318" y="17956"/>
                    <a:pt x="34639" y="16451"/>
                  </a:cubicBezTo>
                  <a:cubicBezTo>
                    <a:pt x="37001" y="13757"/>
                    <a:pt x="36952" y="9761"/>
                    <a:pt x="36907" y="8868"/>
                  </a:cubicBezTo>
                  <a:lnTo>
                    <a:pt x="38346" y="8478"/>
                  </a:lnTo>
                  <a:lnTo>
                    <a:pt x="39056" y="3622"/>
                  </a:lnTo>
                  <a:lnTo>
                    <a:pt x="39019" y="3560"/>
                  </a:lnTo>
                  <a:cubicBezTo>
                    <a:pt x="38940" y="3428"/>
                    <a:pt x="37146" y="484"/>
                    <a:pt x="31274" y="484"/>
                  </a:cubicBezTo>
                  <a:cubicBezTo>
                    <a:pt x="30971" y="484"/>
                    <a:pt x="30657" y="492"/>
                    <a:pt x="30332" y="508"/>
                  </a:cubicBezTo>
                  <a:cubicBezTo>
                    <a:pt x="24254" y="824"/>
                    <a:pt x="22503" y="6899"/>
                    <a:pt x="22236" y="8010"/>
                  </a:cubicBezTo>
                  <a:lnTo>
                    <a:pt x="20061" y="7986"/>
                  </a:lnTo>
                  <a:cubicBezTo>
                    <a:pt x="19934" y="6780"/>
                    <a:pt x="18963" y="525"/>
                    <a:pt x="12236" y="58"/>
                  </a:cubicBezTo>
                  <a:cubicBezTo>
                    <a:pt x="11682" y="19"/>
                    <a:pt x="11143" y="1"/>
                    <a:pt x="10620" y="1"/>
                  </a:cubicBez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2;p29">
              <a:extLst>
                <a:ext uri="{FF2B5EF4-FFF2-40B4-BE49-F238E27FC236}">
                  <a16:creationId xmlns:a16="http://schemas.microsoft.com/office/drawing/2014/main" id="{7BD50081-115F-4FE8-A0C3-C208F64C0380}"/>
                </a:ext>
              </a:extLst>
            </p:cNvPr>
            <p:cNvSpPr/>
            <p:nvPr/>
          </p:nvSpPr>
          <p:spPr>
            <a:xfrm>
              <a:off x="1337276" y="2469696"/>
              <a:ext cx="1358169" cy="709680"/>
            </a:xfrm>
            <a:custGeom>
              <a:avLst/>
              <a:gdLst/>
              <a:ahLst/>
              <a:cxnLst/>
              <a:rect l="l" t="t" r="r" b="b"/>
              <a:pathLst>
                <a:path w="38620" h="20180" extrusionOk="0">
                  <a:moveTo>
                    <a:pt x="30907" y="2078"/>
                  </a:moveTo>
                  <a:cubicBezTo>
                    <a:pt x="31145" y="2078"/>
                    <a:pt x="31384" y="2097"/>
                    <a:pt x="31623" y="2136"/>
                  </a:cubicBezTo>
                  <a:cubicBezTo>
                    <a:pt x="35027" y="2698"/>
                    <a:pt x="34724" y="7172"/>
                    <a:pt x="34621" y="8953"/>
                  </a:cubicBezTo>
                  <a:cubicBezTo>
                    <a:pt x="34518" y="10732"/>
                    <a:pt x="34215" y="16376"/>
                    <a:pt x="28924" y="16631"/>
                  </a:cubicBezTo>
                  <a:cubicBezTo>
                    <a:pt x="28795" y="16637"/>
                    <a:pt x="28669" y="16640"/>
                    <a:pt x="28546" y="16640"/>
                  </a:cubicBezTo>
                  <a:cubicBezTo>
                    <a:pt x="23632" y="16640"/>
                    <a:pt x="23557" y="11764"/>
                    <a:pt x="24449" y="8239"/>
                  </a:cubicBezTo>
                  <a:cubicBezTo>
                    <a:pt x="25294" y="4902"/>
                    <a:pt x="28004" y="2078"/>
                    <a:pt x="30907" y="2078"/>
                  </a:cubicBezTo>
                  <a:close/>
                  <a:moveTo>
                    <a:pt x="11574" y="2034"/>
                  </a:moveTo>
                  <a:cubicBezTo>
                    <a:pt x="15872" y="2034"/>
                    <a:pt x="19996" y="8630"/>
                    <a:pt x="15910" y="14543"/>
                  </a:cubicBezTo>
                  <a:cubicBezTo>
                    <a:pt x="14252" y="16942"/>
                    <a:pt x="12298" y="18004"/>
                    <a:pt x="10479" y="18004"/>
                  </a:cubicBezTo>
                  <a:cubicBezTo>
                    <a:pt x="7690" y="18004"/>
                    <a:pt x="5220" y="15506"/>
                    <a:pt x="4635" y="11503"/>
                  </a:cubicBezTo>
                  <a:cubicBezTo>
                    <a:pt x="3855" y="6163"/>
                    <a:pt x="6091" y="2501"/>
                    <a:pt x="11213" y="2049"/>
                  </a:cubicBezTo>
                  <a:cubicBezTo>
                    <a:pt x="11333" y="2039"/>
                    <a:pt x="11454" y="2034"/>
                    <a:pt x="11574" y="2034"/>
                  </a:cubicBezTo>
                  <a:close/>
                  <a:moveTo>
                    <a:pt x="10398" y="0"/>
                  </a:moveTo>
                  <a:cubicBezTo>
                    <a:pt x="4018" y="0"/>
                    <a:pt x="0" y="2661"/>
                    <a:pt x="0" y="2661"/>
                  </a:cubicBezTo>
                  <a:lnTo>
                    <a:pt x="115" y="8042"/>
                  </a:lnTo>
                  <a:lnTo>
                    <a:pt x="2039" y="7927"/>
                  </a:lnTo>
                  <a:lnTo>
                    <a:pt x="2039" y="7927"/>
                  </a:lnTo>
                  <a:cubicBezTo>
                    <a:pt x="2039" y="7927"/>
                    <a:pt x="1390" y="20180"/>
                    <a:pt x="9634" y="20180"/>
                  </a:cubicBezTo>
                  <a:cubicBezTo>
                    <a:pt x="9834" y="20180"/>
                    <a:pt x="10039" y="20172"/>
                    <a:pt x="10250" y="20158"/>
                  </a:cubicBezTo>
                  <a:cubicBezTo>
                    <a:pt x="19137" y="19535"/>
                    <a:pt x="19593" y="10475"/>
                    <a:pt x="19593" y="10475"/>
                  </a:cubicBezTo>
                  <a:lnTo>
                    <a:pt x="22017" y="10511"/>
                  </a:lnTo>
                  <a:cubicBezTo>
                    <a:pt x="22017" y="10511"/>
                    <a:pt x="20675" y="18473"/>
                    <a:pt x="28371" y="18473"/>
                  </a:cubicBezTo>
                  <a:cubicBezTo>
                    <a:pt x="28554" y="18473"/>
                    <a:pt x="28743" y="18469"/>
                    <a:pt x="28937" y="18460"/>
                  </a:cubicBezTo>
                  <a:cubicBezTo>
                    <a:pt x="37258" y="18062"/>
                    <a:pt x="36467" y="8493"/>
                    <a:pt x="36467" y="8493"/>
                  </a:cubicBezTo>
                  <a:lnTo>
                    <a:pt x="37939" y="8095"/>
                  </a:lnTo>
                  <a:lnTo>
                    <a:pt x="38620" y="3452"/>
                  </a:lnTo>
                  <a:cubicBezTo>
                    <a:pt x="38620" y="3452"/>
                    <a:pt x="36876" y="484"/>
                    <a:pt x="31054" y="484"/>
                  </a:cubicBezTo>
                  <a:cubicBezTo>
                    <a:pt x="30756" y="484"/>
                    <a:pt x="30446" y="491"/>
                    <a:pt x="30126" y="508"/>
                  </a:cubicBezTo>
                  <a:cubicBezTo>
                    <a:pt x="23555" y="847"/>
                    <a:pt x="22185" y="8014"/>
                    <a:pt x="22185" y="8014"/>
                  </a:cubicBezTo>
                  <a:lnTo>
                    <a:pt x="19650" y="7984"/>
                  </a:lnTo>
                  <a:cubicBezTo>
                    <a:pt x="19650" y="7984"/>
                    <a:pt x="19310" y="565"/>
                    <a:pt x="12006" y="56"/>
                  </a:cubicBezTo>
                  <a:cubicBezTo>
                    <a:pt x="11455" y="18"/>
                    <a:pt x="10918" y="0"/>
                    <a:pt x="10398" y="0"/>
                  </a:cubicBezTo>
                  <a:close/>
                </a:path>
              </a:pathLst>
            </a:custGeom>
            <a:solidFill>
              <a:srgbClr val="D96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3;p29">
              <a:extLst>
                <a:ext uri="{FF2B5EF4-FFF2-40B4-BE49-F238E27FC236}">
                  <a16:creationId xmlns:a16="http://schemas.microsoft.com/office/drawing/2014/main" id="{061458EA-FD43-4522-B98F-EB844C4F2446}"/>
                </a:ext>
              </a:extLst>
            </p:cNvPr>
            <p:cNvSpPr/>
            <p:nvPr/>
          </p:nvSpPr>
          <p:spPr>
            <a:xfrm>
              <a:off x="1034908" y="2579559"/>
              <a:ext cx="261576" cy="195180"/>
            </a:xfrm>
            <a:custGeom>
              <a:avLst/>
              <a:gdLst/>
              <a:ahLst/>
              <a:cxnLst/>
              <a:rect l="l" t="t" r="r" b="b"/>
              <a:pathLst>
                <a:path w="7438" h="5550" extrusionOk="0">
                  <a:moveTo>
                    <a:pt x="7315" y="0"/>
                  </a:moveTo>
                  <a:lnTo>
                    <a:pt x="1" y="4171"/>
                  </a:lnTo>
                  <a:lnTo>
                    <a:pt x="1" y="4171"/>
                  </a:lnTo>
                  <a:lnTo>
                    <a:pt x="604" y="4118"/>
                  </a:lnTo>
                  <a:cubicBezTo>
                    <a:pt x="753" y="4105"/>
                    <a:pt x="901" y="4099"/>
                    <a:pt x="1049" y="4099"/>
                  </a:cubicBezTo>
                  <a:cubicBezTo>
                    <a:pt x="2395" y="4099"/>
                    <a:pt x="3692" y="4614"/>
                    <a:pt x="4652" y="5549"/>
                  </a:cubicBezTo>
                  <a:lnTo>
                    <a:pt x="7438" y="5242"/>
                  </a:lnTo>
                  <a:lnTo>
                    <a:pt x="7315" y="0"/>
                  </a:lnTo>
                  <a:close/>
                </a:path>
              </a:pathLst>
            </a:custGeom>
            <a:solidFill>
              <a:srgbClr val="D96D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4;p29">
              <a:extLst>
                <a:ext uri="{FF2B5EF4-FFF2-40B4-BE49-F238E27FC236}">
                  <a16:creationId xmlns:a16="http://schemas.microsoft.com/office/drawing/2014/main" id="{CB54EC6A-45AA-4AAD-88AD-C0E083EE0121}"/>
                </a:ext>
              </a:extLst>
            </p:cNvPr>
            <p:cNvSpPr/>
            <p:nvPr/>
          </p:nvSpPr>
          <p:spPr>
            <a:xfrm>
              <a:off x="1001886" y="2566969"/>
              <a:ext cx="302229" cy="215401"/>
            </a:xfrm>
            <a:custGeom>
              <a:avLst/>
              <a:gdLst/>
              <a:ahLst/>
              <a:cxnLst/>
              <a:rect l="l" t="t" r="r" b="b"/>
              <a:pathLst>
                <a:path w="8594" h="6125" extrusionOk="0">
                  <a:moveTo>
                    <a:pt x="8052" y="715"/>
                  </a:moveTo>
                  <a:lnTo>
                    <a:pt x="8163" y="5411"/>
                  </a:lnTo>
                  <a:lnTo>
                    <a:pt x="5670" y="5686"/>
                  </a:lnTo>
                  <a:cubicBezTo>
                    <a:pt x="4673" y="4759"/>
                    <a:pt x="3364" y="4247"/>
                    <a:pt x="2003" y="4247"/>
                  </a:cubicBezTo>
                  <a:cubicBezTo>
                    <a:pt x="1954" y="4247"/>
                    <a:pt x="1905" y="4247"/>
                    <a:pt x="1855" y="4250"/>
                  </a:cubicBezTo>
                  <a:lnTo>
                    <a:pt x="8052" y="715"/>
                  </a:lnTo>
                  <a:close/>
                  <a:moveTo>
                    <a:pt x="8458" y="1"/>
                  </a:moveTo>
                  <a:lnTo>
                    <a:pt x="1" y="4824"/>
                  </a:lnTo>
                  <a:lnTo>
                    <a:pt x="1564" y="4686"/>
                  </a:lnTo>
                  <a:cubicBezTo>
                    <a:pt x="1708" y="4673"/>
                    <a:pt x="1851" y="4667"/>
                    <a:pt x="1994" y="4667"/>
                  </a:cubicBezTo>
                  <a:cubicBezTo>
                    <a:pt x="3282" y="4667"/>
                    <a:pt x="4521" y="5162"/>
                    <a:pt x="5448" y="6060"/>
                  </a:cubicBezTo>
                  <a:lnTo>
                    <a:pt x="5517" y="6125"/>
                  </a:lnTo>
                  <a:lnTo>
                    <a:pt x="8593" y="5789"/>
                  </a:lnTo>
                  <a:lnTo>
                    <a:pt x="8458" y="1"/>
                  </a:ln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5;p29">
              <a:extLst>
                <a:ext uri="{FF2B5EF4-FFF2-40B4-BE49-F238E27FC236}">
                  <a16:creationId xmlns:a16="http://schemas.microsoft.com/office/drawing/2014/main" id="{4266690E-92A1-4170-A0B0-4A71FAEF8B85}"/>
                </a:ext>
              </a:extLst>
            </p:cNvPr>
            <p:cNvSpPr/>
            <p:nvPr/>
          </p:nvSpPr>
          <p:spPr>
            <a:xfrm>
              <a:off x="1187252" y="2717555"/>
              <a:ext cx="109230" cy="61684"/>
            </a:xfrm>
            <a:custGeom>
              <a:avLst/>
              <a:gdLst/>
              <a:ahLst/>
              <a:cxnLst/>
              <a:rect l="l" t="t" r="r" b="b"/>
              <a:pathLst>
                <a:path w="3106" h="1754" extrusionOk="0">
                  <a:moveTo>
                    <a:pt x="2921" y="1"/>
                  </a:moveTo>
                  <a:lnTo>
                    <a:pt x="0" y="1187"/>
                  </a:lnTo>
                  <a:lnTo>
                    <a:pt x="542" y="1753"/>
                  </a:lnTo>
                  <a:lnTo>
                    <a:pt x="3106" y="1416"/>
                  </a:lnTo>
                  <a:lnTo>
                    <a:pt x="2921" y="1"/>
                  </a:lnTo>
                  <a:close/>
                </a:path>
              </a:pathLst>
            </a:custGeom>
            <a:solidFill>
              <a:srgbClr val="9D3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06;p29">
              <a:extLst>
                <a:ext uri="{FF2B5EF4-FFF2-40B4-BE49-F238E27FC236}">
                  <a16:creationId xmlns:a16="http://schemas.microsoft.com/office/drawing/2014/main" id="{2804953E-0014-4DE8-B140-7A0F02556AEB}"/>
                </a:ext>
              </a:extLst>
            </p:cNvPr>
            <p:cNvSpPr/>
            <p:nvPr/>
          </p:nvSpPr>
          <p:spPr>
            <a:xfrm>
              <a:off x="1174241" y="2707040"/>
              <a:ext cx="130577" cy="79971"/>
            </a:xfrm>
            <a:custGeom>
              <a:avLst/>
              <a:gdLst/>
              <a:ahLst/>
              <a:cxnLst/>
              <a:rect l="l" t="t" r="r" b="b"/>
              <a:pathLst>
                <a:path w="3713" h="2274" extrusionOk="0">
                  <a:moveTo>
                    <a:pt x="3115" y="600"/>
                  </a:moveTo>
                  <a:lnTo>
                    <a:pt x="3238" y="1535"/>
                  </a:lnTo>
                  <a:lnTo>
                    <a:pt x="990" y="1826"/>
                  </a:lnTo>
                  <a:lnTo>
                    <a:pt x="739" y="1564"/>
                  </a:lnTo>
                  <a:lnTo>
                    <a:pt x="3115" y="600"/>
                  </a:lnTo>
                  <a:close/>
                  <a:moveTo>
                    <a:pt x="3463" y="1"/>
                  </a:moveTo>
                  <a:lnTo>
                    <a:pt x="1" y="1407"/>
                  </a:lnTo>
                  <a:lnTo>
                    <a:pt x="834" y="2274"/>
                  </a:lnTo>
                  <a:lnTo>
                    <a:pt x="3713" y="1900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7;p29">
              <a:extLst>
                <a:ext uri="{FF2B5EF4-FFF2-40B4-BE49-F238E27FC236}">
                  <a16:creationId xmlns:a16="http://schemas.microsoft.com/office/drawing/2014/main" id="{EEEC700D-A790-4543-AF9F-45FE8596E134}"/>
                </a:ext>
              </a:extLst>
            </p:cNvPr>
            <p:cNvSpPr/>
            <p:nvPr/>
          </p:nvSpPr>
          <p:spPr>
            <a:xfrm>
              <a:off x="2402175" y="2611279"/>
              <a:ext cx="106909" cy="406642"/>
            </a:xfrm>
            <a:custGeom>
              <a:avLst/>
              <a:gdLst/>
              <a:ahLst/>
              <a:cxnLst/>
              <a:rect l="l" t="t" r="r" b="b"/>
              <a:pathLst>
                <a:path w="3040" h="11563" extrusionOk="0">
                  <a:moveTo>
                    <a:pt x="0" y="1"/>
                  </a:moveTo>
                  <a:lnTo>
                    <a:pt x="0" y="9725"/>
                  </a:lnTo>
                  <a:cubicBezTo>
                    <a:pt x="21" y="9729"/>
                    <a:pt x="42" y="9733"/>
                    <a:pt x="62" y="9741"/>
                  </a:cubicBezTo>
                  <a:lnTo>
                    <a:pt x="62" y="11562"/>
                  </a:lnTo>
                  <a:cubicBezTo>
                    <a:pt x="2544" y="9918"/>
                    <a:pt x="2749" y="6321"/>
                    <a:pt x="2826" y="4931"/>
                  </a:cubicBezTo>
                  <a:lnTo>
                    <a:pt x="3040" y="4927"/>
                  </a:lnTo>
                  <a:lnTo>
                    <a:pt x="2826" y="4914"/>
                  </a:lnTo>
                  <a:lnTo>
                    <a:pt x="2830" y="4840"/>
                  </a:lnTo>
                  <a:cubicBezTo>
                    <a:pt x="2900" y="3683"/>
                    <a:pt x="3023" y="1527"/>
                    <a:pt x="2252" y="1"/>
                  </a:cubicBezTo>
                  <a:close/>
                </a:path>
              </a:pathLst>
            </a:custGeom>
            <a:solidFill>
              <a:srgbClr val="C7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8;p29">
              <a:extLst>
                <a:ext uri="{FF2B5EF4-FFF2-40B4-BE49-F238E27FC236}">
                  <a16:creationId xmlns:a16="http://schemas.microsoft.com/office/drawing/2014/main" id="{5C484B05-78D2-4685-8344-348322DAE27F}"/>
                </a:ext>
              </a:extLst>
            </p:cNvPr>
            <p:cNvSpPr/>
            <p:nvPr/>
          </p:nvSpPr>
          <p:spPr>
            <a:xfrm>
              <a:off x="2170529" y="2611279"/>
              <a:ext cx="237873" cy="390922"/>
            </a:xfrm>
            <a:custGeom>
              <a:avLst/>
              <a:gdLst/>
              <a:ahLst/>
              <a:cxnLst/>
              <a:rect l="l" t="t" r="r" b="b"/>
              <a:pathLst>
                <a:path w="6764" h="11116" extrusionOk="0">
                  <a:moveTo>
                    <a:pt x="3613" y="813"/>
                  </a:moveTo>
                  <a:cubicBezTo>
                    <a:pt x="4918" y="813"/>
                    <a:pt x="6763" y="2379"/>
                    <a:pt x="6218" y="3117"/>
                  </a:cubicBezTo>
                  <a:cubicBezTo>
                    <a:pt x="6067" y="3323"/>
                    <a:pt x="5796" y="3413"/>
                    <a:pt x="5464" y="3413"/>
                  </a:cubicBezTo>
                  <a:cubicBezTo>
                    <a:pt x="4229" y="3413"/>
                    <a:pt x="2186" y="2186"/>
                    <a:pt x="2621" y="1370"/>
                  </a:cubicBezTo>
                  <a:cubicBezTo>
                    <a:pt x="2835" y="973"/>
                    <a:pt x="3195" y="813"/>
                    <a:pt x="3613" y="813"/>
                  </a:cubicBezTo>
                  <a:close/>
                  <a:moveTo>
                    <a:pt x="3651" y="4865"/>
                  </a:moveTo>
                  <a:cubicBezTo>
                    <a:pt x="4361" y="4865"/>
                    <a:pt x="4935" y="5833"/>
                    <a:pt x="4935" y="7022"/>
                  </a:cubicBezTo>
                  <a:cubicBezTo>
                    <a:pt x="4935" y="8215"/>
                    <a:pt x="4361" y="9184"/>
                    <a:pt x="3651" y="9184"/>
                  </a:cubicBezTo>
                  <a:cubicBezTo>
                    <a:pt x="2941" y="9184"/>
                    <a:pt x="2363" y="8215"/>
                    <a:pt x="2363" y="7022"/>
                  </a:cubicBezTo>
                  <a:cubicBezTo>
                    <a:pt x="2363" y="5833"/>
                    <a:pt x="2941" y="4865"/>
                    <a:pt x="3651" y="4865"/>
                  </a:cubicBezTo>
                  <a:close/>
                  <a:moveTo>
                    <a:pt x="3093" y="1"/>
                  </a:moveTo>
                  <a:cubicBezTo>
                    <a:pt x="2019" y="1100"/>
                    <a:pt x="1186" y="2568"/>
                    <a:pt x="772" y="4155"/>
                  </a:cubicBezTo>
                  <a:cubicBezTo>
                    <a:pt x="768" y="4164"/>
                    <a:pt x="768" y="4172"/>
                    <a:pt x="764" y="4180"/>
                  </a:cubicBezTo>
                  <a:cubicBezTo>
                    <a:pt x="764" y="4188"/>
                    <a:pt x="764" y="4192"/>
                    <a:pt x="759" y="4196"/>
                  </a:cubicBezTo>
                  <a:cubicBezTo>
                    <a:pt x="759" y="4204"/>
                    <a:pt x="755" y="4209"/>
                    <a:pt x="755" y="4213"/>
                  </a:cubicBezTo>
                  <a:cubicBezTo>
                    <a:pt x="173" y="6517"/>
                    <a:pt x="1" y="9397"/>
                    <a:pt x="1325" y="11115"/>
                  </a:cubicBezTo>
                  <a:cubicBezTo>
                    <a:pt x="2142" y="10144"/>
                    <a:pt x="3515" y="9508"/>
                    <a:pt x="5070" y="9508"/>
                  </a:cubicBezTo>
                  <a:cubicBezTo>
                    <a:pt x="5603" y="9508"/>
                    <a:pt x="6112" y="9586"/>
                    <a:pt x="6587" y="9725"/>
                  </a:cubicBezTo>
                  <a:lnTo>
                    <a:pt x="6587" y="1"/>
                  </a:lnTo>
                  <a:close/>
                </a:path>
              </a:pathLst>
            </a:custGeom>
            <a:solidFill>
              <a:srgbClr val="C7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9;p29">
              <a:extLst>
                <a:ext uri="{FF2B5EF4-FFF2-40B4-BE49-F238E27FC236}">
                  <a16:creationId xmlns:a16="http://schemas.microsoft.com/office/drawing/2014/main" id="{4187C22E-2A94-428D-84B0-432389AEE15F}"/>
                </a:ext>
              </a:extLst>
            </p:cNvPr>
            <p:cNvSpPr/>
            <p:nvPr/>
          </p:nvSpPr>
          <p:spPr>
            <a:xfrm>
              <a:off x="2217090" y="2945614"/>
              <a:ext cx="187302" cy="101880"/>
            </a:xfrm>
            <a:custGeom>
              <a:avLst/>
              <a:gdLst/>
              <a:ahLst/>
              <a:cxnLst/>
              <a:rect l="l" t="t" r="r" b="b"/>
              <a:pathLst>
                <a:path w="5326" h="2897" extrusionOk="0">
                  <a:moveTo>
                    <a:pt x="3746" y="1"/>
                  </a:moveTo>
                  <a:cubicBezTo>
                    <a:pt x="2191" y="1"/>
                    <a:pt x="818" y="637"/>
                    <a:pt x="1" y="1608"/>
                  </a:cubicBezTo>
                  <a:cubicBezTo>
                    <a:pt x="449" y="2191"/>
                    <a:pt x="1064" y="2638"/>
                    <a:pt x="1892" y="2888"/>
                  </a:cubicBezTo>
                  <a:cubicBezTo>
                    <a:pt x="2003" y="2892"/>
                    <a:pt x="2117" y="2897"/>
                    <a:pt x="2232" y="2897"/>
                  </a:cubicBezTo>
                  <a:cubicBezTo>
                    <a:pt x="2352" y="2897"/>
                    <a:pt x="2475" y="2892"/>
                    <a:pt x="2598" y="2888"/>
                  </a:cubicBezTo>
                  <a:cubicBezTo>
                    <a:pt x="3726" y="2831"/>
                    <a:pt x="4619" y="2523"/>
                    <a:pt x="5325" y="2055"/>
                  </a:cubicBezTo>
                  <a:lnTo>
                    <a:pt x="5325" y="234"/>
                  </a:lnTo>
                  <a:cubicBezTo>
                    <a:pt x="5305" y="226"/>
                    <a:pt x="5284" y="222"/>
                    <a:pt x="5263" y="218"/>
                  </a:cubicBezTo>
                  <a:cubicBezTo>
                    <a:pt x="4788" y="79"/>
                    <a:pt x="4279" y="1"/>
                    <a:pt x="3746" y="1"/>
                  </a:cubicBezTo>
                  <a:close/>
                </a:path>
              </a:pathLst>
            </a:custGeom>
            <a:solidFill>
              <a:srgbClr val="A1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0;p29">
              <a:extLst>
                <a:ext uri="{FF2B5EF4-FFF2-40B4-BE49-F238E27FC236}">
                  <a16:creationId xmlns:a16="http://schemas.microsoft.com/office/drawing/2014/main" id="{E3235AE5-CB16-4C40-A1D9-AA1AB9EE1AD3}"/>
                </a:ext>
              </a:extLst>
            </p:cNvPr>
            <p:cNvSpPr/>
            <p:nvPr/>
          </p:nvSpPr>
          <p:spPr>
            <a:xfrm>
              <a:off x="2279266" y="2550124"/>
              <a:ext cx="202143" cy="61191"/>
            </a:xfrm>
            <a:custGeom>
              <a:avLst/>
              <a:gdLst/>
              <a:ahLst/>
              <a:cxnLst/>
              <a:rect l="l" t="t" r="r" b="b"/>
              <a:pathLst>
                <a:path w="5748" h="1740" extrusionOk="0">
                  <a:moveTo>
                    <a:pt x="2798" y="1"/>
                  </a:moveTo>
                  <a:cubicBezTo>
                    <a:pt x="2778" y="1"/>
                    <a:pt x="2757" y="5"/>
                    <a:pt x="2736" y="5"/>
                  </a:cubicBezTo>
                  <a:cubicBezTo>
                    <a:pt x="1740" y="304"/>
                    <a:pt x="805" y="919"/>
                    <a:pt x="1" y="1740"/>
                  </a:cubicBezTo>
                  <a:lnTo>
                    <a:pt x="5747" y="1740"/>
                  </a:lnTo>
                  <a:cubicBezTo>
                    <a:pt x="5325" y="894"/>
                    <a:pt x="4627" y="247"/>
                    <a:pt x="3499" y="62"/>
                  </a:cubicBezTo>
                  <a:cubicBezTo>
                    <a:pt x="3266" y="21"/>
                    <a:pt x="3028" y="1"/>
                    <a:pt x="2798" y="1"/>
                  </a:cubicBezTo>
                  <a:close/>
                </a:path>
              </a:pathLst>
            </a:custGeom>
            <a:solidFill>
              <a:srgbClr val="949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1;p29">
              <a:extLst>
                <a:ext uri="{FF2B5EF4-FFF2-40B4-BE49-F238E27FC236}">
                  <a16:creationId xmlns:a16="http://schemas.microsoft.com/office/drawing/2014/main" id="{C5023936-EAC2-4373-BA4D-B22B9FF97242}"/>
                </a:ext>
              </a:extLst>
            </p:cNvPr>
            <p:cNvSpPr/>
            <p:nvPr/>
          </p:nvSpPr>
          <p:spPr>
            <a:xfrm>
              <a:off x="2253629" y="2782333"/>
              <a:ext cx="90451" cy="151959"/>
            </a:xfrm>
            <a:custGeom>
              <a:avLst/>
              <a:gdLst/>
              <a:ahLst/>
              <a:cxnLst/>
              <a:rect l="l" t="t" r="r" b="b"/>
              <a:pathLst>
                <a:path w="2572" h="4321" extrusionOk="0">
                  <a:moveTo>
                    <a:pt x="1288" y="1"/>
                  </a:moveTo>
                  <a:cubicBezTo>
                    <a:pt x="578" y="1"/>
                    <a:pt x="0" y="969"/>
                    <a:pt x="0" y="2158"/>
                  </a:cubicBezTo>
                  <a:cubicBezTo>
                    <a:pt x="0" y="3351"/>
                    <a:pt x="578" y="4320"/>
                    <a:pt x="1288" y="4320"/>
                  </a:cubicBezTo>
                  <a:cubicBezTo>
                    <a:pt x="1998" y="4320"/>
                    <a:pt x="2572" y="3351"/>
                    <a:pt x="2572" y="2158"/>
                  </a:cubicBezTo>
                  <a:cubicBezTo>
                    <a:pt x="2572" y="969"/>
                    <a:pt x="1998" y="1"/>
                    <a:pt x="1288" y="1"/>
                  </a:cubicBez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2;p29">
              <a:extLst>
                <a:ext uri="{FF2B5EF4-FFF2-40B4-BE49-F238E27FC236}">
                  <a16:creationId xmlns:a16="http://schemas.microsoft.com/office/drawing/2014/main" id="{C3280136-DBAF-428B-806A-C2450BF6FAEF}"/>
                </a:ext>
              </a:extLst>
            </p:cNvPr>
            <p:cNvSpPr/>
            <p:nvPr/>
          </p:nvSpPr>
          <p:spPr>
            <a:xfrm>
              <a:off x="2247404" y="2639870"/>
              <a:ext cx="160997" cy="91435"/>
            </a:xfrm>
            <a:custGeom>
              <a:avLst/>
              <a:gdLst/>
              <a:ahLst/>
              <a:cxnLst/>
              <a:rect l="l" t="t" r="r" b="b"/>
              <a:pathLst>
                <a:path w="4578" h="2600" extrusionOk="0">
                  <a:moveTo>
                    <a:pt x="1427" y="0"/>
                  </a:moveTo>
                  <a:cubicBezTo>
                    <a:pt x="1009" y="0"/>
                    <a:pt x="649" y="160"/>
                    <a:pt x="435" y="557"/>
                  </a:cubicBezTo>
                  <a:cubicBezTo>
                    <a:pt x="0" y="1373"/>
                    <a:pt x="2043" y="2600"/>
                    <a:pt x="3278" y="2600"/>
                  </a:cubicBezTo>
                  <a:cubicBezTo>
                    <a:pt x="3610" y="2600"/>
                    <a:pt x="3881" y="2510"/>
                    <a:pt x="4032" y="2304"/>
                  </a:cubicBezTo>
                  <a:cubicBezTo>
                    <a:pt x="4577" y="1566"/>
                    <a:pt x="2732" y="0"/>
                    <a:pt x="1427" y="0"/>
                  </a:cubicBez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3;p29">
              <a:extLst>
                <a:ext uri="{FF2B5EF4-FFF2-40B4-BE49-F238E27FC236}">
                  <a16:creationId xmlns:a16="http://schemas.microsoft.com/office/drawing/2014/main" id="{E82EF403-D606-4BC5-87F5-B8C6008F9B15}"/>
                </a:ext>
              </a:extLst>
            </p:cNvPr>
            <p:cNvSpPr/>
            <p:nvPr/>
          </p:nvSpPr>
          <p:spPr>
            <a:xfrm>
              <a:off x="2359904" y="2542739"/>
              <a:ext cx="209176" cy="511511"/>
            </a:xfrm>
            <a:custGeom>
              <a:avLst/>
              <a:gdLst/>
              <a:ahLst/>
              <a:cxnLst/>
              <a:rect l="l" t="t" r="r" b="b"/>
              <a:pathLst>
                <a:path w="5948" h="14545" extrusionOk="0">
                  <a:moveTo>
                    <a:pt x="1891" y="1"/>
                  </a:moveTo>
                  <a:lnTo>
                    <a:pt x="1891" y="1"/>
                  </a:lnTo>
                  <a:cubicBezTo>
                    <a:pt x="4791" y="977"/>
                    <a:pt x="4562" y="5021"/>
                    <a:pt x="4460" y="6814"/>
                  </a:cubicBezTo>
                  <a:lnTo>
                    <a:pt x="4455" y="6888"/>
                  </a:lnTo>
                  <a:lnTo>
                    <a:pt x="4242" y="6876"/>
                  </a:lnTo>
                  <a:lnTo>
                    <a:pt x="4451" y="6904"/>
                  </a:lnTo>
                  <a:cubicBezTo>
                    <a:pt x="4356" y="8602"/>
                    <a:pt x="4078" y="13434"/>
                    <a:pt x="0" y="14545"/>
                  </a:cubicBezTo>
                  <a:cubicBezTo>
                    <a:pt x="1547" y="14439"/>
                    <a:pt x="2654" y="13861"/>
                    <a:pt x="3451" y="13060"/>
                  </a:cubicBezTo>
                  <a:cubicBezTo>
                    <a:pt x="5226" y="11268"/>
                    <a:pt x="5456" y="8360"/>
                    <a:pt x="5533" y="7035"/>
                  </a:cubicBezTo>
                  <a:cubicBezTo>
                    <a:pt x="5533" y="7011"/>
                    <a:pt x="5533" y="6990"/>
                    <a:pt x="5537" y="6965"/>
                  </a:cubicBezTo>
                  <a:cubicBezTo>
                    <a:pt x="5537" y="6937"/>
                    <a:pt x="5542" y="6904"/>
                    <a:pt x="5542" y="6876"/>
                  </a:cubicBezTo>
                  <a:cubicBezTo>
                    <a:pt x="5645" y="5095"/>
                    <a:pt x="5948" y="621"/>
                    <a:pt x="2544" y="59"/>
                  </a:cubicBezTo>
                  <a:cubicBezTo>
                    <a:pt x="2326" y="26"/>
                    <a:pt x="2109" y="6"/>
                    <a:pt x="1891" y="1"/>
                  </a:cubicBezTo>
                  <a:close/>
                </a:path>
              </a:pathLst>
            </a:custGeom>
            <a:solidFill>
              <a:srgbClr val="535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4;p29">
              <a:extLst>
                <a:ext uri="{FF2B5EF4-FFF2-40B4-BE49-F238E27FC236}">
                  <a16:creationId xmlns:a16="http://schemas.microsoft.com/office/drawing/2014/main" id="{123C5AB1-6712-4B64-8C11-78BB0A527F53}"/>
                </a:ext>
              </a:extLst>
            </p:cNvPr>
            <p:cNvSpPr/>
            <p:nvPr/>
          </p:nvSpPr>
          <p:spPr>
            <a:xfrm>
              <a:off x="2283591" y="2542739"/>
              <a:ext cx="244836" cy="512250"/>
            </a:xfrm>
            <a:custGeom>
              <a:avLst/>
              <a:gdLst/>
              <a:ahLst/>
              <a:cxnLst/>
              <a:rect l="l" t="t" r="r" b="b"/>
              <a:pathLst>
                <a:path w="6962" h="14566" extrusionOk="0">
                  <a:moveTo>
                    <a:pt x="3991" y="1"/>
                  </a:moveTo>
                  <a:cubicBezTo>
                    <a:pt x="3524" y="1"/>
                    <a:pt x="3061" y="75"/>
                    <a:pt x="2613" y="215"/>
                  </a:cubicBezTo>
                  <a:cubicBezTo>
                    <a:pt x="2634" y="215"/>
                    <a:pt x="2655" y="211"/>
                    <a:pt x="2675" y="211"/>
                  </a:cubicBezTo>
                  <a:cubicBezTo>
                    <a:pt x="2905" y="211"/>
                    <a:pt x="3143" y="231"/>
                    <a:pt x="3376" y="272"/>
                  </a:cubicBezTo>
                  <a:cubicBezTo>
                    <a:pt x="4504" y="457"/>
                    <a:pt x="5202" y="1104"/>
                    <a:pt x="5624" y="1950"/>
                  </a:cubicBezTo>
                  <a:cubicBezTo>
                    <a:pt x="6395" y="3476"/>
                    <a:pt x="6272" y="5632"/>
                    <a:pt x="6202" y="6789"/>
                  </a:cubicBezTo>
                  <a:lnTo>
                    <a:pt x="6198" y="6863"/>
                  </a:lnTo>
                  <a:lnTo>
                    <a:pt x="6412" y="6876"/>
                  </a:lnTo>
                  <a:lnTo>
                    <a:pt x="6625" y="6888"/>
                  </a:lnTo>
                  <a:lnTo>
                    <a:pt x="6630" y="6814"/>
                  </a:lnTo>
                  <a:cubicBezTo>
                    <a:pt x="6732" y="5021"/>
                    <a:pt x="6961" y="977"/>
                    <a:pt x="4061" y="1"/>
                  </a:cubicBezTo>
                  <a:close/>
                  <a:moveTo>
                    <a:pt x="6412" y="6876"/>
                  </a:moveTo>
                  <a:lnTo>
                    <a:pt x="6198" y="6880"/>
                  </a:lnTo>
                  <a:cubicBezTo>
                    <a:pt x="6121" y="8270"/>
                    <a:pt x="5916" y="11867"/>
                    <a:pt x="3434" y="13511"/>
                  </a:cubicBezTo>
                  <a:cubicBezTo>
                    <a:pt x="2728" y="13979"/>
                    <a:pt x="1835" y="14287"/>
                    <a:pt x="707" y="14344"/>
                  </a:cubicBezTo>
                  <a:cubicBezTo>
                    <a:pt x="584" y="14348"/>
                    <a:pt x="461" y="14353"/>
                    <a:pt x="341" y="14353"/>
                  </a:cubicBezTo>
                  <a:cubicBezTo>
                    <a:pt x="226" y="14353"/>
                    <a:pt x="112" y="14348"/>
                    <a:pt x="1" y="14344"/>
                  </a:cubicBezTo>
                  <a:lnTo>
                    <a:pt x="1" y="14344"/>
                  </a:lnTo>
                  <a:cubicBezTo>
                    <a:pt x="453" y="14480"/>
                    <a:pt x="969" y="14558"/>
                    <a:pt x="1551" y="14562"/>
                  </a:cubicBezTo>
                  <a:cubicBezTo>
                    <a:pt x="1580" y="14566"/>
                    <a:pt x="1609" y="14566"/>
                    <a:pt x="1638" y="14566"/>
                  </a:cubicBezTo>
                  <a:cubicBezTo>
                    <a:pt x="1761" y="14566"/>
                    <a:pt x="1888" y="14562"/>
                    <a:pt x="2015" y="14554"/>
                  </a:cubicBezTo>
                  <a:lnTo>
                    <a:pt x="2032" y="14554"/>
                  </a:lnTo>
                  <a:cubicBezTo>
                    <a:pt x="2081" y="14554"/>
                    <a:pt x="2126" y="14550"/>
                    <a:pt x="2170" y="14545"/>
                  </a:cubicBezTo>
                  <a:cubicBezTo>
                    <a:pt x="6248" y="13434"/>
                    <a:pt x="6526" y="8602"/>
                    <a:pt x="6621" y="6904"/>
                  </a:cubicBezTo>
                  <a:lnTo>
                    <a:pt x="6412" y="6876"/>
                  </a:ln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5;p29">
              <a:extLst>
                <a:ext uri="{FF2B5EF4-FFF2-40B4-BE49-F238E27FC236}">
                  <a16:creationId xmlns:a16="http://schemas.microsoft.com/office/drawing/2014/main" id="{241B2320-F5AD-4881-8DBD-AFF45D0084D2}"/>
                </a:ext>
              </a:extLst>
            </p:cNvPr>
            <p:cNvSpPr/>
            <p:nvPr/>
          </p:nvSpPr>
          <p:spPr>
            <a:xfrm>
              <a:off x="2197643" y="2542739"/>
              <a:ext cx="283626" cy="511828"/>
            </a:xfrm>
            <a:custGeom>
              <a:avLst/>
              <a:gdLst/>
              <a:ahLst/>
              <a:cxnLst/>
              <a:rect l="l" t="t" r="r" b="b"/>
              <a:pathLst>
                <a:path w="8065" h="14554" extrusionOk="0">
                  <a:moveTo>
                    <a:pt x="6435" y="1"/>
                  </a:moveTo>
                  <a:cubicBezTo>
                    <a:pt x="3552" y="1"/>
                    <a:pt x="862" y="2795"/>
                    <a:pt x="1" y="6104"/>
                  </a:cubicBezTo>
                  <a:cubicBezTo>
                    <a:pt x="415" y="4517"/>
                    <a:pt x="1248" y="3049"/>
                    <a:pt x="2322" y="1950"/>
                  </a:cubicBezTo>
                  <a:cubicBezTo>
                    <a:pt x="3126" y="1129"/>
                    <a:pt x="4061" y="514"/>
                    <a:pt x="5057" y="215"/>
                  </a:cubicBezTo>
                  <a:cubicBezTo>
                    <a:pt x="5505" y="75"/>
                    <a:pt x="5968" y="1"/>
                    <a:pt x="6435" y="1"/>
                  </a:cubicBezTo>
                  <a:close/>
                  <a:moveTo>
                    <a:pt x="8064" y="13061"/>
                  </a:moveTo>
                  <a:cubicBezTo>
                    <a:pt x="7358" y="13771"/>
                    <a:pt x="6408" y="14304"/>
                    <a:pt x="5124" y="14491"/>
                  </a:cubicBezTo>
                  <a:lnTo>
                    <a:pt x="5124" y="14491"/>
                  </a:lnTo>
                  <a:cubicBezTo>
                    <a:pt x="6408" y="14305"/>
                    <a:pt x="7358" y="13770"/>
                    <a:pt x="8064" y="13061"/>
                  </a:cubicBezTo>
                  <a:close/>
                  <a:moveTo>
                    <a:pt x="5124" y="14491"/>
                  </a:moveTo>
                  <a:lnTo>
                    <a:pt x="5124" y="14491"/>
                  </a:lnTo>
                  <a:cubicBezTo>
                    <a:pt x="4960" y="14515"/>
                    <a:pt x="4790" y="14533"/>
                    <a:pt x="4614" y="14545"/>
                  </a:cubicBezTo>
                  <a:cubicBezTo>
                    <a:pt x="4610" y="14545"/>
                    <a:pt x="4606" y="14546"/>
                    <a:pt x="4602" y="14546"/>
                  </a:cubicBezTo>
                  <a:lnTo>
                    <a:pt x="4602" y="14546"/>
                  </a:lnTo>
                  <a:cubicBezTo>
                    <a:pt x="4782" y="14534"/>
                    <a:pt x="4956" y="14515"/>
                    <a:pt x="5124" y="14491"/>
                  </a:cubicBezTo>
                  <a:close/>
                  <a:moveTo>
                    <a:pt x="4602" y="14546"/>
                  </a:moveTo>
                  <a:cubicBezTo>
                    <a:pt x="4560" y="14549"/>
                    <a:pt x="4518" y="14552"/>
                    <a:pt x="4476" y="14554"/>
                  </a:cubicBezTo>
                  <a:cubicBezTo>
                    <a:pt x="4520" y="14554"/>
                    <a:pt x="4562" y="14550"/>
                    <a:pt x="4602" y="14546"/>
                  </a:cubicBezTo>
                  <a:close/>
                </a:path>
              </a:pathLst>
            </a:custGeom>
            <a:solidFill>
              <a:srgbClr val="888B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16;p29">
              <a:extLst>
                <a:ext uri="{FF2B5EF4-FFF2-40B4-BE49-F238E27FC236}">
                  <a16:creationId xmlns:a16="http://schemas.microsoft.com/office/drawing/2014/main" id="{76B4ED17-1D60-4ABC-9FBA-061C4E80EE6D}"/>
                </a:ext>
              </a:extLst>
            </p:cNvPr>
            <p:cNvSpPr/>
            <p:nvPr/>
          </p:nvSpPr>
          <p:spPr>
            <a:xfrm>
              <a:off x="1494931" y="2605793"/>
              <a:ext cx="426969" cy="416454"/>
            </a:xfrm>
            <a:custGeom>
              <a:avLst/>
              <a:gdLst/>
              <a:ahLst/>
              <a:cxnLst/>
              <a:rect l="l" t="t" r="r" b="b"/>
              <a:pathLst>
                <a:path w="12141" h="11842" extrusionOk="0">
                  <a:moveTo>
                    <a:pt x="7502" y="517"/>
                  </a:moveTo>
                  <a:cubicBezTo>
                    <a:pt x="8392" y="517"/>
                    <a:pt x="9163" y="809"/>
                    <a:pt x="9397" y="1424"/>
                  </a:cubicBezTo>
                  <a:lnTo>
                    <a:pt x="3896" y="3273"/>
                  </a:lnTo>
                  <a:cubicBezTo>
                    <a:pt x="3798" y="1506"/>
                    <a:pt x="5857" y="517"/>
                    <a:pt x="7502" y="517"/>
                  </a:cubicBezTo>
                  <a:close/>
                  <a:moveTo>
                    <a:pt x="7288" y="5021"/>
                  </a:moveTo>
                  <a:cubicBezTo>
                    <a:pt x="7998" y="5021"/>
                    <a:pt x="8572" y="5989"/>
                    <a:pt x="8572" y="7178"/>
                  </a:cubicBezTo>
                  <a:cubicBezTo>
                    <a:pt x="8572" y="8371"/>
                    <a:pt x="7998" y="9340"/>
                    <a:pt x="7288" y="9340"/>
                  </a:cubicBezTo>
                  <a:cubicBezTo>
                    <a:pt x="6579" y="9340"/>
                    <a:pt x="6005" y="8371"/>
                    <a:pt x="6005" y="7178"/>
                  </a:cubicBezTo>
                  <a:cubicBezTo>
                    <a:pt x="6005" y="5989"/>
                    <a:pt x="6579" y="5021"/>
                    <a:pt x="7288" y="5021"/>
                  </a:cubicBezTo>
                  <a:close/>
                  <a:moveTo>
                    <a:pt x="2149" y="0"/>
                  </a:moveTo>
                  <a:cubicBezTo>
                    <a:pt x="722" y="1309"/>
                    <a:pt x="0" y="3249"/>
                    <a:pt x="0" y="5640"/>
                  </a:cubicBezTo>
                  <a:cubicBezTo>
                    <a:pt x="0" y="6272"/>
                    <a:pt x="49" y="6940"/>
                    <a:pt x="152" y="7633"/>
                  </a:cubicBezTo>
                  <a:cubicBezTo>
                    <a:pt x="184" y="7855"/>
                    <a:pt x="222" y="8072"/>
                    <a:pt x="267" y="8282"/>
                  </a:cubicBezTo>
                  <a:cubicBezTo>
                    <a:pt x="426" y="9069"/>
                    <a:pt x="665" y="9791"/>
                    <a:pt x="968" y="10439"/>
                  </a:cubicBezTo>
                  <a:cubicBezTo>
                    <a:pt x="1874" y="9853"/>
                    <a:pt x="2998" y="9508"/>
                    <a:pt x="4212" y="9508"/>
                  </a:cubicBezTo>
                  <a:cubicBezTo>
                    <a:pt x="6209" y="9508"/>
                    <a:pt x="7957" y="10444"/>
                    <a:pt x="8913" y="11841"/>
                  </a:cubicBezTo>
                  <a:cubicBezTo>
                    <a:pt x="9274" y="11460"/>
                    <a:pt x="9622" y="11029"/>
                    <a:pt x="9950" y="10550"/>
                  </a:cubicBezTo>
                  <a:cubicBezTo>
                    <a:pt x="11932" y="7687"/>
                    <a:pt x="12140" y="4311"/>
                    <a:pt x="10516" y="1522"/>
                  </a:cubicBezTo>
                  <a:cubicBezTo>
                    <a:pt x="10184" y="944"/>
                    <a:pt x="9787" y="436"/>
                    <a:pt x="9348" y="0"/>
                  </a:cubicBezTo>
                  <a:close/>
                </a:path>
              </a:pathLst>
            </a:custGeom>
            <a:solidFill>
              <a:srgbClr val="C7D9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17;p29">
              <a:extLst>
                <a:ext uri="{FF2B5EF4-FFF2-40B4-BE49-F238E27FC236}">
                  <a16:creationId xmlns:a16="http://schemas.microsoft.com/office/drawing/2014/main" id="{96519EBC-15EE-4670-AEAC-323646F1BE10}"/>
                </a:ext>
              </a:extLst>
            </p:cNvPr>
            <p:cNvSpPr/>
            <p:nvPr/>
          </p:nvSpPr>
          <p:spPr>
            <a:xfrm>
              <a:off x="1528937" y="2940163"/>
              <a:ext cx="279441" cy="155229"/>
            </a:xfrm>
            <a:custGeom>
              <a:avLst/>
              <a:gdLst/>
              <a:ahLst/>
              <a:cxnLst/>
              <a:rect l="l" t="t" r="r" b="b"/>
              <a:pathLst>
                <a:path w="7946" h="4414" extrusionOk="0">
                  <a:moveTo>
                    <a:pt x="3245" y="0"/>
                  </a:moveTo>
                  <a:cubicBezTo>
                    <a:pt x="2031" y="0"/>
                    <a:pt x="907" y="345"/>
                    <a:pt x="1" y="931"/>
                  </a:cubicBezTo>
                  <a:cubicBezTo>
                    <a:pt x="830" y="2723"/>
                    <a:pt x="2142" y="3946"/>
                    <a:pt x="3639" y="4413"/>
                  </a:cubicBezTo>
                  <a:lnTo>
                    <a:pt x="3733" y="4413"/>
                  </a:lnTo>
                  <a:cubicBezTo>
                    <a:pt x="5193" y="4413"/>
                    <a:pt x="6654" y="3692"/>
                    <a:pt x="7946" y="2333"/>
                  </a:cubicBezTo>
                  <a:cubicBezTo>
                    <a:pt x="6990" y="936"/>
                    <a:pt x="5242" y="0"/>
                    <a:pt x="3245" y="0"/>
                  </a:cubicBezTo>
                  <a:close/>
                </a:path>
              </a:pathLst>
            </a:custGeom>
            <a:solidFill>
              <a:srgbClr val="A1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18;p29">
              <a:extLst>
                <a:ext uri="{FF2B5EF4-FFF2-40B4-BE49-F238E27FC236}">
                  <a16:creationId xmlns:a16="http://schemas.microsoft.com/office/drawing/2014/main" id="{AAD894F5-B955-48F1-AEDE-2B4926C8112D}"/>
                </a:ext>
              </a:extLst>
            </p:cNvPr>
            <p:cNvSpPr/>
            <p:nvPr/>
          </p:nvSpPr>
          <p:spPr>
            <a:xfrm>
              <a:off x="1570470" y="2548682"/>
              <a:ext cx="253206" cy="57147"/>
            </a:xfrm>
            <a:custGeom>
              <a:avLst/>
              <a:gdLst/>
              <a:ahLst/>
              <a:cxnLst/>
              <a:rect l="l" t="t" r="r" b="b"/>
              <a:pathLst>
                <a:path w="7200" h="1625" extrusionOk="0">
                  <a:moveTo>
                    <a:pt x="3635" y="0"/>
                  </a:moveTo>
                  <a:cubicBezTo>
                    <a:pt x="3524" y="0"/>
                    <a:pt x="3410" y="9"/>
                    <a:pt x="3299" y="17"/>
                  </a:cubicBezTo>
                  <a:cubicBezTo>
                    <a:pt x="3249" y="21"/>
                    <a:pt x="3196" y="25"/>
                    <a:pt x="3147" y="29"/>
                  </a:cubicBezTo>
                  <a:cubicBezTo>
                    <a:pt x="1867" y="333"/>
                    <a:pt x="817" y="874"/>
                    <a:pt x="1" y="1624"/>
                  </a:cubicBezTo>
                  <a:lnTo>
                    <a:pt x="7200" y="1624"/>
                  </a:lnTo>
                  <a:cubicBezTo>
                    <a:pt x="6162" y="595"/>
                    <a:pt x="4886" y="0"/>
                    <a:pt x="3635" y="0"/>
                  </a:cubicBezTo>
                  <a:close/>
                </a:path>
              </a:pathLst>
            </a:custGeom>
            <a:solidFill>
              <a:srgbClr val="9499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19;p29">
              <a:extLst>
                <a:ext uri="{FF2B5EF4-FFF2-40B4-BE49-F238E27FC236}">
                  <a16:creationId xmlns:a16="http://schemas.microsoft.com/office/drawing/2014/main" id="{9F1E8763-8D5A-4498-BEBD-F244B727AF05}"/>
                </a:ext>
              </a:extLst>
            </p:cNvPr>
            <p:cNvSpPr/>
            <p:nvPr/>
          </p:nvSpPr>
          <p:spPr>
            <a:xfrm>
              <a:off x="1706075" y="2782333"/>
              <a:ext cx="90310" cy="151959"/>
            </a:xfrm>
            <a:custGeom>
              <a:avLst/>
              <a:gdLst/>
              <a:ahLst/>
              <a:cxnLst/>
              <a:rect l="l" t="t" r="r" b="b"/>
              <a:pathLst>
                <a:path w="2568" h="4321" extrusionOk="0">
                  <a:moveTo>
                    <a:pt x="1284" y="1"/>
                  </a:moveTo>
                  <a:cubicBezTo>
                    <a:pt x="575" y="1"/>
                    <a:pt x="1" y="969"/>
                    <a:pt x="1" y="2158"/>
                  </a:cubicBezTo>
                  <a:cubicBezTo>
                    <a:pt x="1" y="3351"/>
                    <a:pt x="575" y="4320"/>
                    <a:pt x="1284" y="4320"/>
                  </a:cubicBezTo>
                  <a:cubicBezTo>
                    <a:pt x="1994" y="4320"/>
                    <a:pt x="2568" y="3351"/>
                    <a:pt x="2568" y="2158"/>
                  </a:cubicBezTo>
                  <a:cubicBezTo>
                    <a:pt x="2568" y="969"/>
                    <a:pt x="1994" y="1"/>
                    <a:pt x="1284" y="1"/>
                  </a:cubicBez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20;p29">
              <a:extLst>
                <a:ext uri="{FF2B5EF4-FFF2-40B4-BE49-F238E27FC236}">
                  <a16:creationId xmlns:a16="http://schemas.microsoft.com/office/drawing/2014/main" id="{45FB53E2-1674-4C87-91C2-BE0F07641528}"/>
                </a:ext>
              </a:extLst>
            </p:cNvPr>
            <p:cNvSpPr/>
            <p:nvPr/>
          </p:nvSpPr>
          <p:spPr>
            <a:xfrm>
              <a:off x="1628461" y="2623975"/>
              <a:ext cx="196938" cy="96957"/>
            </a:xfrm>
            <a:custGeom>
              <a:avLst/>
              <a:gdLst/>
              <a:ahLst/>
              <a:cxnLst/>
              <a:rect l="l" t="t" r="r" b="b"/>
              <a:pathLst>
                <a:path w="5600" h="2757" extrusionOk="0">
                  <a:moveTo>
                    <a:pt x="3705" y="0"/>
                  </a:moveTo>
                  <a:cubicBezTo>
                    <a:pt x="2060" y="0"/>
                    <a:pt x="1" y="989"/>
                    <a:pt x="99" y="2756"/>
                  </a:cubicBezTo>
                  <a:lnTo>
                    <a:pt x="5600" y="907"/>
                  </a:lnTo>
                  <a:cubicBezTo>
                    <a:pt x="5366" y="292"/>
                    <a:pt x="4595" y="0"/>
                    <a:pt x="3705" y="0"/>
                  </a:cubicBez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1;p29">
              <a:extLst>
                <a:ext uri="{FF2B5EF4-FFF2-40B4-BE49-F238E27FC236}">
                  <a16:creationId xmlns:a16="http://schemas.microsoft.com/office/drawing/2014/main" id="{BD298C39-A14C-442D-906B-ECEFCB4EE60C}"/>
                </a:ext>
              </a:extLst>
            </p:cNvPr>
            <p:cNvSpPr/>
            <p:nvPr/>
          </p:nvSpPr>
          <p:spPr>
            <a:xfrm>
              <a:off x="1711420" y="2541332"/>
              <a:ext cx="299592" cy="561379"/>
            </a:xfrm>
            <a:custGeom>
              <a:avLst/>
              <a:gdLst/>
              <a:ahLst/>
              <a:cxnLst/>
              <a:rect l="l" t="t" r="r" b="b"/>
              <a:pathLst>
                <a:path w="8519" h="15963" extrusionOk="0">
                  <a:moveTo>
                    <a:pt x="997" y="1"/>
                  </a:moveTo>
                  <a:lnTo>
                    <a:pt x="997" y="1"/>
                  </a:lnTo>
                  <a:cubicBezTo>
                    <a:pt x="2449" y="444"/>
                    <a:pt x="3811" y="1563"/>
                    <a:pt x="4729" y="3142"/>
                  </a:cubicBezTo>
                  <a:cubicBezTo>
                    <a:pt x="6436" y="6079"/>
                    <a:pt x="6219" y="9623"/>
                    <a:pt x="4143" y="12625"/>
                  </a:cubicBezTo>
                  <a:cubicBezTo>
                    <a:pt x="2937" y="14372"/>
                    <a:pt x="1501" y="15512"/>
                    <a:pt x="0" y="15963"/>
                  </a:cubicBezTo>
                  <a:cubicBezTo>
                    <a:pt x="1772" y="15902"/>
                    <a:pt x="3663" y="14836"/>
                    <a:pt x="5271" y="12506"/>
                  </a:cubicBezTo>
                  <a:cubicBezTo>
                    <a:pt x="5677" y="11915"/>
                    <a:pt x="6001" y="11321"/>
                    <a:pt x="6255" y="10726"/>
                  </a:cubicBezTo>
                  <a:cubicBezTo>
                    <a:pt x="8519" y="5373"/>
                    <a:pt x="4844" y="58"/>
                    <a:pt x="997" y="1"/>
                  </a:cubicBezTo>
                  <a:close/>
                </a:path>
              </a:pathLst>
            </a:custGeom>
            <a:solidFill>
              <a:srgbClr val="5358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2;p29">
              <a:extLst>
                <a:ext uri="{FF2B5EF4-FFF2-40B4-BE49-F238E27FC236}">
                  <a16:creationId xmlns:a16="http://schemas.microsoft.com/office/drawing/2014/main" id="{6AD4ACC3-1C7B-411D-9957-0BCD4F495E5E}"/>
                </a:ext>
              </a:extLst>
            </p:cNvPr>
            <p:cNvSpPr/>
            <p:nvPr/>
          </p:nvSpPr>
          <p:spPr>
            <a:xfrm>
              <a:off x="1656876" y="2541332"/>
              <a:ext cx="280918" cy="561555"/>
            </a:xfrm>
            <a:custGeom>
              <a:avLst/>
              <a:gdLst/>
              <a:ahLst/>
              <a:cxnLst/>
              <a:rect l="l" t="t" r="r" b="b"/>
              <a:pathLst>
                <a:path w="7988" h="15968" extrusionOk="0">
                  <a:moveTo>
                    <a:pt x="2486" y="1"/>
                  </a:moveTo>
                  <a:cubicBezTo>
                    <a:pt x="2363" y="1"/>
                    <a:pt x="2244" y="5"/>
                    <a:pt x="2125" y="12"/>
                  </a:cubicBezTo>
                  <a:cubicBezTo>
                    <a:pt x="1617" y="58"/>
                    <a:pt x="1141" y="135"/>
                    <a:pt x="690" y="238"/>
                  </a:cubicBezTo>
                  <a:cubicBezTo>
                    <a:pt x="739" y="234"/>
                    <a:pt x="792" y="230"/>
                    <a:pt x="842" y="226"/>
                  </a:cubicBezTo>
                  <a:cubicBezTo>
                    <a:pt x="953" y="218"/>
                    <a:pt x="1067" y="209"/>
                    <a:pt x="1178" y="209"/>
                  </a:cubicBezTo>
                  <a:cubicBezTo>
                    <a:pt x="2429" y="209"/>
                    <a:pt x="3705" y="804"/>
                    <a:pt x="4743" y="1833"/>
                  </a:cubicBezTo>
                  <a:cubicBezTo>
                    <a:pt x="5182" y="2269"/>
                    <a:pt x="5579" y="2777"/>
                    <a:pt x="5911" y="3355"/>
                  </a:cubicBezTo>
                  <a:cubicBezTo>
                    <a:pt x="7535" y="6144"/>
                    <a:pt x="7327" y="9520"/>
                    <a:pt x="5345" y="12383"/>
                  </a:cubicBezTo>
                  <a:cubicBezTo>
                    <a:pt x="5017" y="12862"/>
                    <a:pt x="4669" y="13293"/>
                    <a:pt x="4308" y="13674"/>
                  </a:cubicBezTo>
                  <a:cubicBezTo>
                    <a:pt x="3016" y="15033"/>
                    <a:pt x="1555" y="15754"/>
                    <a:pt x="95" y="15754"/>
                  </a:cubicBezTo>
                  <a:lnTo>
                    <a:pt x="1" y="15754"/>
                  </a:lnTo>
                  <a:cubicBezTo>
                    <a:pt x="391" y="15877"/>
                    <a:pt x="788" y="15947"/>
                    <a:pt x="1199" y="15963"/>
                  </a:cubicBezTo>
                  <a:cubicBezTo>
                    <a:pt x="1260" y="15968"/>
                    <a:pt x="1326" y="15968"/>
                    <a:pt x="1392" y="15968"/>
                  </a:cubicBezTo>
                  <a:cubicBezTo>
                    <a:pt x="1445" y="15968"/>
                    <a:pt x="1498" y="15968"/>
                    <a:pt x="1551" y="15963"/>
                  </a:cubicBezTo>
                  <a:cubicBezTo>
                    <a:pt x="3052" y="15512"/>
                    <a:pt x="4488" y="14372"/>
                    <a:pt x="5694" y="12625"/>
                  </a:cubicBezTo>
                  <a:cubicBezTo>
                    <a:pt x="7770" y="9623"/>
                    <a:pt x="7987" y="6079"/>
                    <a:pt x="6280" y="3142"/>
                  </a:cubicBezTo>
                  <a:cubicBezTo>
                    <a:pt x="5362" y="1563"/>
                    <a:pt x="4000" y="444"/>
                    <a:pt x="2548" y="1"/>
                  </a:cubicBezTo>
                  <a:close/>
                </a:path>
              </a:pathLst>
            </a:custGeom>
            <a:solidFill>
              <a:srgbClr val="667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3;p29">
              <a:extLst>
                <a:ext uri="{FF2B5EF4-FFF2-40B4-BE49-F238E27FC236}">
                  <a16:creationId xmlns:a16="http://schemas.microsoft.com/office/drawing/2014/main" id="{AE655295-BCA8-4A7D-B770-08E4A7805065}"/>
                </a:ext>
              </a:extLst>
            </p:cNvPr>
            <p:cNvSpPr/>
            <p:nvPr/>
          </p:nvSpPr>
          <p:spPr>
            <a:xfrm>
              <a:off x="1705793" y="2981098"/>
              <a:ext cx="190995" cy="121785"/>
            </a:xfrm>
            <a:custGeom>
              <a:avLst/>
              <a:gdLst/>
              <a:ahLst/>
              <a:cxnLst/>
              <a:rect l="l" t="t" r="r" b="b"/>
              <a:pathLst>
                <a:path w="5431" h="3463" extrusionOk="0">
                  <a:moveTo>
                    <a:pt x="5431" y="1"/>
                  </a:moveTo>
                  <a:lnTo>
                    <a:pt x="5431" y="1"/>
                  </a:lnTo>
                  <a:cubicBezTo>
                    <a:pt x="4752" y="984"/>
                    <a:pt x="4023" y="1743"/>
                    <a:pt x="3273" y="2296"/>
                  </a:cubicBezTo>
                  <a:lnTo>
                    <a:pt x="3273" y="2296"/>
                  </a:lnTo>
                  <a:cubicBezTo>
                    <a:pt x="4023" y="1743"/>
                    <a:pt x="4752" y="985"/>
                    <a:pt x="5431" y="1"/>
                  </a:cubicBezTo>
                  <a:close/>
                  <a:moveTo>
                    <a:pt x="3273" y="2296"/>
                  </a:moveTo>
                  <a:cubicBezTo>
                    <a:pt x="2248" y="3052"/>
                    <a:pt x="1184" y="3423"/>
                    <a:pt x="160" y="3458"/>
                  </a:cubicBezTo>
                  <a:cubicBezTo>
                    <a:pt x="137" y="3460"/>
                    <a:pt x="113" y="3461"/>
                    <a:pt x="89" y="3462"/>
                  </a:cubicBezTo>
                  <a:lnTo>
                    <a:pt x="89" y="3462"/>
                  </a:lnTo>
                  <a:cubicBezTo>
                    <a:pt x="1134" y="3442"/>
                    <a:pt x="2224" y="3071"/>
                    <a:pt x="3273" y="2296"/>
                  </a:cubicBezTo>
                  <a:close/>
                  <a:moveTo>
                    <a:pt x="89" y="3462"/>
                  </a:moveTo>
                  <a:cubicBezTo>
                    <a:pt x="60" y="3463"/>
                    <a:pt x="30" y="3463"/>
                    <a:pt x="1" y="3463"/>
                  </a:cubicBezTo>
                  <a:cubicBezTo>
                    <a:pt x="30" y="3463"/>
                    <a:pt x="60" y="3463"/>
                    <a:pt x="89" y="3462"/>
                  </a:cubicBezTo>
                  <a:close/>
                </a:path>
              </a:pathLst>
            </a:custGeom>
            <a:solidFill>
              <a:srgbClr val="888B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4;p29">
              <a:extLst>
                <a:ext uri="{FF2B5EF4-FFF2-40B4-BE49-F238E27FC236}">
                  <a16:creationId xmlns:a16="http://schemas.microsoft.com/office/drawing/2014/main" id="{26348904-DD3D-4A39-AA8E-599F35FE214D}"/>
                </a:ext>
              </a:extLst>
            </p:cNvPr>
            <p:cNvSpPr/>
            <p:nvPr/>
          </p:nvSpPr>
          <p:spPr>
            <a:xfrm>
              <a:off x="2029297" y="2843910"/>
              <a:ext cx="172567" cy="164654"/>
            </a:xfrm>
            <a:custGeom>
              <a:avLst/>
              <a:gdLst/>
              <a:ahLst/>
              <a:cxnLst/>
              <a:rect l="l" t="t" r="r" b="b"/>
              <a:pathLst>
                <a:path w="4907" h="4682" extrusionOk="0">
                  <a:moveTo>
                    <a:pt x="50" y="1"/>
                  </a:moveTo>
                  <a:lnTo>
                    <a:pt x="1" y="4682"/>
                  </a:lnTo>
                  <a:lnTo>
                    <a:pt x="1399" y="4496"/>
                  </a:lnTo>
                  <a:cubicBezTo>
                    <a:pt x="3171" y="4263"/>
                    <a:pt x="4907" y="2221"/>
                    <a:pt x="4484" y="1375"/>
                  </a:cubicBezTo>
                  <a:cubicBezTo>
                    <a:pt x="4321" y="1049"/>
                    <a:pt x="3868" y="951"/>
                    <a:pt x="3353" y="951"/>
                  </a:cubicBezTo>
                  <a:cubicBezTo>
                    <a:pt x="2561" y="951"/>
                    <a:pt x="1622" y="1184"/>
                    <a:pt x="1354" y="1184"/>
                  </a:cubicBezTo>
                  <a:cubicBezTo>
                    <a:pt x="1342" y="1184"/>
                    <a:pt x="1331" y="1183"/>
                    <a:pt x="1322" y="1182"/>
                  </a:cubicBezTo>
                  <a:cubicBezTo>
                    <a:pt x="977" y="1142"/>
                    <a:pt x="1289" y="80"/>
                    <a:pt x="1289" y="8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rgbClr val="F1CC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5;p29">
              <a:extLst>
                <a:ext uri="{FF2B5EF4-FFF2-40B4-BE49-F238E27FC236}">
                  <a16:creationId xmlns:a16="http://schemas.microsoft.com/office/drawing/2014/main" id="{608E4F69-5F00-4BBA-8D2E-CF74F84C77AD}"/>
                </a:ext>
              </a:extLst>
            </p:cNvPr>
            <p:cNvSpPr/>
            <p:nvPr/>
          </p:nvSpPr>
          <p:spPr>
            <a:xfrm>
              <a:off x="2056903" y="2892265"/>
              <a:ext cx="151291" cy="111868"/>
            </a:xfrm>
            <a:custGeom>
              <a:avLst/>
              <a:gdLst/>
              <a:ahLst/>
              <a:cxnLst/>
              <a:rect l="l" t="t" r="r" b="b"/>
              <a:pathLst>
                <a:path w="4302" h="3181" extrusionOk="0">
                  <a:moveTo>
                    <a:pt x="3699" y="0"/>
                  </a:moveTo>
                  <a:lnTo>
                    <a:pt x="24" y="2317"/>
                  </a:lnTo>
                  <a:cubicBezTo>
                    <a:pt x="24" y="2317"/>
                    <a:pt x="1" y="3181"/>
                    <a:pt x="776" y="3181"/>
                  </a:cubicBezTo>
                  <a:cubicBezTo>
                    <a:pt x="862" y="3181"/>
                    <a:pt x="959" y="3170"/>
                    <a:pt x="1066" y="3146"/>
                  </a:cubicBezTo>
                  <a:cubicBezTo>
                    <a:pt x="2132" y="2904"/>
                    <a:pt x="4302" y="615"/>
                    <a:pt x="3699" y="0"/>
                  </a:cubicBezTo>
                  <a:close/>
                </a:path>
              </a:pathLst>
            </a:custGeom>
            <a:solidFill>
              <a:srgbClr val="E097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6;p29">
              <a:extLst>
                <a:ext uri="{FF2B5EF4-FFF2-40B4-BE49-F238E27FC236}">
                  <a16:creationId xmlns:a16="http://schemas.microsoft.com/office/drawing/2014/main" id="{E3DDFE24-BA23-4F7F-B440-833F7EE125E0}"/>
                </a:ext>
              </a:extLst>
            </p:cNvPr>
            <p:cNvSpPr/>
            <p:nvPr/>
          </p:nvSpPr>
          <p:spPr>
            <a:xfrm>
              <a:off x="2060314" y="2836314"/>
              <a:ext cx="138103" cy="179178"/>
            </a:xfrm>
            <a:custGeom>
              <a:avLst/>
              <a:gdLst/>
              <a:ahLst/>
              <a:cxnLst/>
              <a:rect l="l" t="t" r="r" b="b"/>
              <a:pathLst>
                <a:path w="3927" h="5095" extrusionOk="0">
                  <a:moveTo>
                    <a:pt x="481" y="0"/>
                  </a:moveTo>
                  <a:cubicBezTo>
                    <a:pt x="292" y="410"/>
                    <a:pt x="1" y="1148"/>
                    <a:pt x="173" y="1447"/>
                  </a:cubicBezTo>
                  <a:cubicBezTo>
                    <a:pt x="226" y="1538"/>
                    <a:pt x="313" y="1595"/>
                    <a:pt x="415" y="1608"/>
                  </a:cubicBezTo>
                  <a:cubicBezTo>
                    <a:pt x="432" y="1610"/>
                    <a:pt x="450" y="1610"/>
                    <a:pt x="470" y="1610"/>
                  </a:cubicBezTo>
                  <a:cubicBezTo>
                    <a:pt x="581" y="1610"/>
                    <a:pt x="746" y="1583"/>
                    <a:pt x="1038" y="1538"/>
                  </a:cubicBezTo>
                  <a:cubicBezTo>
                    <a:pt x="1407" y="1476"/>
                    <a:pt x="1989" y="1380"/>
                    <a:pt x="2489" y="1380"/>
                  </a:cubicBezTo>
                  <a:cubicBezTo>
                    <a:pt x="2924" y="1380"/>
                    <a:pt x="3297" y="1453"/>
                    <a:pt x="3413" y="1686"/>
                  </a:cubicBezTo>
                  <a:cubicBezTo>
                    <a:pt x="3483" y="1825"/>
                    <a:pt x="3434" y="2075"/>
                    <a:pt x="3278" y="2371"/>
                  </a:cubicBezTo>
                  <a:cubicBezTo>
                    <a:pt x="2770" y="3326"/>
                    <a:pt x="1297" y="4516"/>
                    <a:pt x="91" y="4671"/>
                  </a:cubicBezTo>
                  <a:lnTo>
                    <a:pt x="144" y="5094"/>
                  </a:lnTo>
                  <a:cubicBezTo>
                    <a:pt x="1515" y="4913"/>
                    <a:pt x="3094" y="3618"/>
                    <a:pt x="3652" y="2568"/>
                  </a:cubicBezTo>
                  <a:cubicBezTo>
                    <a:pt x="3881" y="2141"/>
                    <a:pt x="3926" y="1767"/>
                    <a:pt x="3790" y="1493"/>
                  </a:cubicBezTo>
                  <a:cubicBezTo>
                    <a:pt x="3581" y="1075"/>
                    <a:pt x="3063" y="951"/>
                    <a:pt x="2478" y="951"/>
                  </a:cubicBezTo>
                  <a:cubicBezTo>
                    <a:pt x="1973" y="951"/>
                    <a:pt x="1418" y="1043"/>
                    <a:pt x="969" y="1120"/>
                  </a:cubicBezTo>
                  <a:cubicBezTo>
                    <a:pt x="813" y="1144"/>
                    <a:pt x="641" y="1173"/>
                    <a:pt x="542" y="1182"/>
                  </a:cubicBezTo>
                  <a:cubicBezTo>
                    <a:pt x="546" y="1000"/>
                    <a:pt x="686" y="570"/>
                    <a:pt x="866" y="173"/>
                  </a:cubicBezTo>
                  <a:lnTo>
                    <a:pt x="481" y="0"/>
                  </a:lnTo>
                  <a:close/>
                </a:path>
              </a:pathLst>
            </a:custGeom>
            <a:solidFill>
              <a:srgbClr val="9A5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27;p29">
              <a:extLst>
                <a:ext uri="{FF2B5EF4-FFF2-40B4-BE49-F238E27FC236}">
                  <a16:creationId xmlns:a16="http://schemas.microsoft.com/office/drawing/2014/main" id="{C145DE74-D889-4442-A7EE-F1D7FEEA4A97}"/>
                </a:ext>
              </a:extLst>
            </p:cNvPr>
            <p:cNvSpPr/>
            <p:nvPr/>
          </p:nvSpPr>
          <p:spPr>
            <a:xfrm>
              <a:off x="1905121" y="4406741"/>
              <a:ext cx="1929535" cy="335111"/>
            </a:xfrm>
            <a:custGeom>
              <a:avLst/>
              <a:gdLst/>
              <a:ahLst/>
              <a:cxnLst/>
              <a:rect l="l" t="t" r="r" b="b"/>
              <a:pathLst>
                <a:path w="54867" h="9529" extrusionOk="0">
                  <a:moveTo>
                    <a:pt x="1" y="1"/>
                  </a:moveTo>
                  <a:lnTo>
                    <a:pt x="1" y="9529"/>
                  </a:lnTo>
                  <a:lnTo>
                    <a:pt x="54866" y="9529"/>
                  </a:lnTo>
                  <a:lnTo>
                    <a:pt x="54866" y="1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28;p29">
              <a:extLst>
                <a:ext uri="{FF2B5EF4-FFF2-40B4-BE49-F238E27FC236}">
                  <a16:creationId xmlns:a16="http://schemas.microsoft.com/office/drawing/2014/main" id="{48E46E2A-3C34-4E18-9802-AA6FC28AD530}"/>
                </a:ext>
              </a:extLst>
            </p:cNvPr>
            <p:cNvSpPr/>
            <p:nvPr/>
          </p:nvSpPr>
          <p:spPr>
            <a:xfrm>
              <a:off x="3517740" y="3474529"/>
              <a:ext cx="113415" cy="824959"/>
            </a:xfrm>
            <a:custGeom>
              <a:avLst/>
              <a:gdLst/>
              <a:ahLst/>
              <a:cxnLst/>
              <a:rect l="l" t="t" r="r" b="b"/>
              <a:pathLst>
                <a:path w="3225" h="23458" extrusionOk="0">
                  <a:moveTo>
                    <a:pt x="0" y="1"/>
                  </a:moveTo>
                  <a:lnTo>
                    <a:pt x="0" y="23457"/>
                  </a:lnTo>
                  <a:lnTo>
                    <a:pt x="3224" y="23457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29;p29">
              <a:extLst>
                <a:ext uri="{FF2B5EF4-FFF2-40B4-BE49-F238E27FC236}">
                  <a16:creationId xmlns:a16="http://schemas.microsoft.com/office/drawing/2014/main" id="{7C23EB3B-70D4-4885-A6D4-34AAC835D155}"/>
                </a:ext>
              </a:extLst>
            </p:cNvPr>
            <p:cNvSpPr/>
            <p:nvPr/>
          </p:nvSpPr>
          <p:spPr>
            <a:xfrm>
              <a:off x="3395685" y="3467038"/>
              <a:ext cx="235306" cy="113415"/>
            </a:xfrm>
            <a:custGeom>
              <a:avLst/>
              <a:gdLst/>
              <a:ahLst/>
              <a:cxnLst/>
              <a:rect l="l" t="t" r="r" b="b"/>
              <a:pathLst>
                <a:path w="6691" h="3225" extrusionOk="0">
                  <a:moveTo>
                    <a:pt x="0" y="0"/>
                  </a:moveTo>
                  <a:lnTo>
                    <a:pt x="0" y="3224"/>
                  </a:lnTo>
                  <a:lnTo>
                    <a:pt x="6690" y="3224"/>
                  </a:lnTo>
                  <a:lnTo>
                    <a:pt x="66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30;p29">
              <a:extLst>
                <a:ext uri="{FF2B5EF4-FFF2-40B4-BE49-F238E27FC236}">
                  <a16:creationId xmlns:a16="http://schemas.microsoft.com/office/drawing/2014/main" id="{5B906726-2D2D-4D06-9751-B50311660E98}"/>
                </a:ext>
              </a:extLst>
            </p:cNvPr>
            <p:cNvSpPr/>
            <p:nvPr/>
          </p:nvSpPr>
          <p:spPr>
            <a:xfrm>
              <a:off x="3233986" y="4292220"/>
              <a:ext cx="468818" cy="113275"/>
            </a:xfrm>
            <a:custGeom>
              <a:avLst/>
              <a:gdLst/>
              <a:ahLst/>
              <a:cxnLst/>
              <a:rect l="l" t="t" r="r" b="b"/>
              <a:pathLst>
                <a:path w="13331" h="3221" extrusionOk="0">
                  <a:moveTo>
                    <a:pt x="0" y="0"/>
                  </a:moveTo>
                  <a:lnTo>
                    <a:pt x="0" y="3220"/>
                  </a:lnTo>
                  <a:lnTo>
                    <a:pt x="13331" y="3220"/>
                  </a:lnTo>
                  <a:lnTo>
                    <a:pt x="133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1;p29">
              <a:extLst>
                <a:ext uri="{FF2B5EF4-FFF2-40B4-BE49-F238E27FC236}">
                  <a16:creationId xmlns:a16="http://schemas.microsoft.com/office/drawing/2014/main" id="{86389F6B-FC3D-400E-949E-83BA3B74B31B}"/>
                </a:ext>
              </a:extLst>
            </p:cNvPr>
            <p:cNvSpPr/>
            <p:nvPr/>
          </p:nvSpPr>
          <p:spPr>
            <a:xfrm>
              <a:off x="3150499" y="2644442"/>
              <a:ext cx="366973" cy="1518181"/>
            </a:xfrm>
            <a:custGeom>
              <a:avLst/>
              <a:gdLst/>
              <a:ahLst/>
              <a:cxnLst/>
              <a:rect l="l" t="t" r="r" b="b"/>
              <a:pathLst>
                <a:path w="10435" h="43170" extrusionOk="0">
                  <a:moveTo>
                    <a:pt x="5326" y="0"/>
                  </a:moveTo>
                  <a:cubicBezTo>
                    <a:pt x="5304" y="0"/>
                    <a:pt x="5283" y="20"/>
                    <a:pt x="5278" y="42"/>
                  </a:cubicBezTo>
                  <a:lnTo>
                    <a:pt x="4" y="42484"/>
                  </a:lnTo>
                  <a:cubicBezTo>
                    <a:pt x="0" y="42513"/>
                    <a:pt x="21" y="42537"/>
                    <a:pt x="49" y="42542"/>
                  </a:cubicBezTo>
                  <a:lnTo>
                    <a:pt x="5098" y="43169"/>
                  </a:lnTo>
                  <a:cubicBezTo>
                    <a:pt x="5101" y="43170"/>
                    <a:pt x="5103" y="43170"/>
                    <a:pt x="5105" y="43170"/>
                  </a:cubicBezTo>
                  <a:cubicBezTo>
                    <a:pt x="5131" y="43170"/>
                    <a:pt x="5152" y="43150"/>
                    <a:pt x="5155" y="43124"/>
                  </a:cubicBezTo>
                  <a:lnTo>
                    <a:pt x="10430" y="682"/>
                  </a:lnTo>
                  <a:cubicBezTo>
                    <a:pt x="10434" y="658"/>
                    <a:pt x="10418" y="633"/>
                    <a:pt x="10389" y="628"/>
                  </a:cubicBezTo>
                  <a:lnTo>
                    <a:pt x="5332" y="1"/>
                  </a:lnTo>
                  <a:cubicBezTo>
                    <a:pt x="5330" y="1"/>
                    <a:pt x="5328" y="0"/>
                    <a:pt x="53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2;p29">
              <a:extLst>
                <a:ext uri="{FF2B5EF4-FFF2-40B4-BE49-F238E27FC236}">
                  <a16:creationId xmlns:a16="http://schemas.microsoft.com/office/drawing/2014/main" id="{9C33BBDE-FD1C-4CF6-8CD1-78B19A686526}"/>
                </a:ext>
              </a:extLst>
            </p:cNvPr>
            <p:cNvSpPr/>
            <p:nvPr/>
          </p:nvSpPr>
          <p:spPr>
            <a:xfrm>
              <a:off x="819895" y="3467425"/>
              <a:ext cx="1484983" cy="1115935"/>
            </a:xfrm>
            <a:custGeom>
              <a:avLst/>
              <a:gdLst/>
              <a:ahLst/>
              <a:cxnLst/>
              <a:rect l="l" t="t" r="r" b="b"/>
              <a:pathLst>
                <a:path w="42226" h="31732" extrusionOk="0">
                  <a:moveTo>
                    <a:pt x="12127" y="1"/>
                  </a:moveTo>
                  <a:cubicBezTo>
                    <a:pt x="11850" y="1"/>
                    <a:pt x="11557" y="46"/>
                    <a:pt x="11250" y="142"/>
                  </a:cubicBezTo>
                  <a:cubicBezTo>
                    <a:pt x="6677" y="1569"/>
                    <a:pt x="0" y="29717"/>
                    <a:pt x="14913" y="31592"/>
                  </a:cubicBezTo>
                  <a:cubicBezTo>
                    <a:pt x="15664" y="31687"/>
                    <a:pt x="16386" y="31731"/>
                    <a:pt x="17080" y="31731"/>
                  </a:cubicBezTo>
                  <a:cubicBezTo>
                    <a:pt x="28591" y="31731"/>
                    <a:pt x="32459" y="19474"/>
                    <a:pt x="35031" y="19234"/>
                  </a:cubicBezTo>
                  <a:cubicBezTo>
                    <a:pt x="35227" y="19215"/>
                    <a:pt x="35419" y="19207"/>
                    <a:pt x="35606" y="19207"/>
                  </a:cubicBezTo>
                  <a:cubicBezTo>
                    <a:pt x="37326" y="19207"/>
                    <a:pt x="38629" y="19917"/>
                    <a:pt x="39493" y="19917"/>
                  </a:cubicBezTo>
                  <a:cubicBezTo>
                    <a:pt x="39837" y="19917"/>
                    <a:pt x="40111" y="19804"/>
                    <a:pt x="40314" y="19489"/>
                  </a:cubicBezTo>
                  <a:cubicBezTo>
                    <a:pt x="41042" y="18354"/>
                    <a:pt x="39387" y="17913"/>
                    <a:pt x="39220" y="17872"/>
                  </a:cubicBezTo>
                  <a:lnTo>
                    <a:pt x="39220" y="17872"/>
                  </a:lnTo>
                  <a:cubicBezTo>
                    <a:pt x="39296" y="17889"/>
                    <a:pt x="39683" y="17975"/>
                    <a:pt x="40121" y="17975"/>
                  </a:cubicBezTo>
                  <a:cubicBezTo>
                    <a:pt x="40611" y="17975"/>
                    <a:pt x="41165" y="17868"/>
                    <a:pt x="41421" y="17442"/>
                  </a:cubicBezTo>
                  <a:cubicBezTo>
                    <a:pt x="41934" y="16589"/>
                    <a:pt x="39888" y="15822"/>
                    <a:pt x="39887" y="15822"/>
                  </a:cubicBezTo>
                  <a:lnTo>
                    <a:pt x="39887" y="15822"/>
                  </a:lnTo>
                  <a:cubicBezTo>
                    <a:pt x="39888" y="15822"/>
                    <a:pt x="40561" y="15961"/>
                    <a:pt x="41168" y="15961"/>
                  </a:cubicBezTo>
                  <a:cubicBezTo>
                    <a:pt x="41724" y="15961"/>
                    <a:pt x="42226" y="15844"/>
                    <a:pt x="42102" y="15395"/>
                  </a:cubicBezTo>
                  <a:cubicBezTo>
                    <a:pt x="41912" y="14697"/>
                    <a:pt x="40015" y="14331"/>
                    <a:pt x="38426" y="14331"/>
                  </a:cubicBezTo>
                  <a:cubicBezTo>
                    <a:pt x="37886" y="14331"/>
                    <a:pt x="37381" y="14373"/>
                    <a:pt x="36991" y="14460"/>
                  </a:cubicBezTo>
                  <a:lnTo>
                    <a:pt x="36393" y="13094"/>
                  </a:lnTo>
                  <a:cubicBezTo>
                    <a:pt x="36393" y="13094"/>
                    <a:pt x="24770" y="24238"/>
                    <a:pt x="18109" y="24238"/>
                  </a:cubicBezTo>
                  <a:cubicBezTo>
                    <a:pt x="17170" y="24238"/>
                    <a:pt x="16330" y="24017"/>
                    <a:pt x="15635" y="23512"/>
                  </a:cubicBezTo>
                  <a:cubicBezTo>
                    <a:pt x="10012" y="19419"/>
                    <a:pt x="14064" y="9091"/>
                    <a:pt x="14831" y="5765"/>
                  </a:cubicBezTo>
                  <a:cubicBezTo>
                    <a:pt x="15512" y="2816"/>
                    <a:pt x="14312" y="1"/>
                    <a:pt x="12127" y="1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833;p29">
              <a:extLst>
                <a:ext uri="{FF2B5EF4-FFF2-40B4-BE49-F238E27FC236}">
                  <a16:creationId xmlns:a16="http://schemas.microsoft.com/office/drawing/2014/main" id="{A5089915-6FCA-4E10-89BF-D1577200E58E}"/>
                </a:ext>
              </a:extLst>
            </p:cNvPr>
            <p:cNvSpPr/>
            <p:nvPr/>
          </p:nvSpPr>
          <p:spPr>
            <a:xfrm>
              <a:off x="971044" y="3444039"/>
              <a:ext cx="472229" cy="602454"/>
            </a:xfrm>
            <a:custGeom>
              <a:avLst/>
              <a:gdLst/>
              <a:ahLst/>
              <a:cxnLst/>
              <a:rect l="l" t="t" r="r" b="b"/>
              <a:pathLst>
                <a:path w="13428" h="17131" extrusionOk="0">
                  <a:moveTo>
                    <a:pt x="8296" y="1"/>
                  </a:moveTo>
                  <a:cubicBezTo>
                    <a:pt x="8264" y="1"/>
                    <a:pt x="8232" y="2"/>
                    <a:pt x="8200" y="3"/>
                  </a:cubicBezTo>
                  <a:cubicBezTo>
                    <a:pt x="5997" y="84"/>
                    <a:pt x="4266" y="1402"/>
                    <a:pt x="2133" y="7200"/>
                  </a:cubicBezTo>
                  <a:cubicBezTo>
                    <a:pt x="1" y="12996"/>
                    <a:pt x="202" y="17131"/>
                    <a:pt x="202" y="17131"/>
                  </a:cubicBezTo>
                  <a:lnTo>
                    <a:pt x="10664" y="15929"/>
                  </a:lnTo>
                  <a:cubicBezTo>
                    <a:pt x="10664" y="15929"/>
                    <a:pt x="13427" y="1"/>
                    <a:pt x="8296" y="1"/>
                  </a:cubicBezTo>
                  <a:close/>
                </a:path>
              </a:pathLst>
            </a:custGeom>
            <a:solidFill>
              <a:srgbClr val="2AB0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3320;p92">
            <a:extLst>
              <a:ext uri="{FF2B5EF4-FFF2-40B4-BE49-F238E27FC236}">
                <a16:creationId xmlns:a16="http://schemas.microsoft.com/office/drawing/2014/main" id="{CDBBFD20-1969-458B-9D91-C1990F1974E6}"/>
              </a:ext>
            </a:extLst>
          </p:cNvPr>
          <p:cNvSpPr/>
          <p:nvPr/>
        </p:nvSpPr>
        <p:spPr>
          <a:xfrm>
            <a:off x="8107098" y="1645874"/>
            <a:ext cx="1268709" cy="1012700"/>
          </a:xfrm>
          <a:custGeom>
            <a:avLst/>
            <a:gdLst/>
            <a:ahLst/>
            <a:cxnLst/>
            <a:rect l="l" t="t" r="r" b="b"/>
            <a:pathLst>
              <a:path w="61461" h="49059" extrusionOk="0">
                <a:moveTo>
                  <a:pt x="23010" y="0"/>
                </a:moveTo>
                <a:cubicBezTo>
                  <a:pt x="16201" y="0"/>
                  <a:pt x="10669" y="5502"/>
                  <a:pt x="10669" y="12311"/>
                </a:cubicBezTo>
                <a:cubicBezTo>
                  <a:pt x="10669" y="13374"/>
                  <a:pt x="10821" y="14408"/>
                  <a:pt x="11065" y="15381"/>
                </a:cubicBezTo>
                <a:lnTo>
                  <a:pt x="10669" y="15381"/>
                </a:lnTo>
                <a:cubicBezTo>
                  <a:pt x="4773" y="15381"/>
                  <a:pt x="1" y="20153"/>
                  <a:pt x="1" y="26049"/>
                </a:cubicBezTo>
                <a:cubicBezTo>
                  <a:pt x="1" y="31399"/>
                  <a:pt x="3922" y="35837"/>
                  <a:pt x="9058" y="36627"/>
                </a:cubicBezTo>
                <a:cubicBezTo>
                  <a:pt x="9058" y="36657"/>
                  <a:pt x="9058" y="36718"/>
                  <a:pt x="9058" y="36749"/>
                </a:cubicBezTo>
                <a:cubicBezTo>
                  <a:pt x="9058" y="43557"/>
                  <a:pt x="14560" y="49059"/>
                  <a:pt x="21369" y="49059"/>
                </a:cubicBezTo>
                <a:cubicBezTo>
                  <a:pt x="25503" y="49059"/>
                  <a:pt x="29150" y="47022"/>
                  <a:pt x="31399" y="43892"/>
                </a:cubicBezTo>
                <a:cubicBezTo>
                  <a:pt x="33101" y="46080"/>
                  <a:pt x="35776" y="47478"/>
                  <a:pt x="38755" y="47478"/>
                </a:cubicBezTo>
                <a:cubicBezTo>
                  <a:pt x="43740" y="47478"/>
                  <a:pt x="47813" y="43588"/>
                  <a:pt x="48117" y="38694"/>
                </a:cubicBezTo>
                <a:cubicBezTo>
                  <a:pt x="49302" y="39271"/>
                  <a:pt x="50670" y="39575"/>
                  <a:pt x="52099" y="39575"/>
                </a:cubicBezTo>
                <a:cubicBezTo>
                  <a:pt x="57266" y="39575"/>
                  <a:pt x="61461" y="35381"/>
                  <a:pt x="61461" y="30214"/>
                </a:cubicBezTo>
                <a:cubicBezTo>
                  <a:pt x="61461" y="25593"/>
                  <a:pt x="58087" y="21733"/>
                  <a:pt x="53649" y="21004"/>
                </a:cubicBezTo>
                <a:cubicBezTo>
                  <a:pt x="53892" y="20031"/>
                  <a:pt x="54044" y="18967"/>
                  <a:pt x="54044" y="17903"/>
                </a:cubicBezTo>
                <a:cubicBezTo>
                  <a:pt x="54044" y="11125"/>
                  <a:pt x="48542" y="5593"/>
                  <a:pt x="41734" y="5593"/>
                </a:cubicBezTo>
                <a:cubicBezTo>
                  <a:pt x="39029" y="5593"/>
                  <a:pt x="36536" y="6475"/>
                  <a:pt x="34500" y="7934"/>
                </a:cubicBezTo>
                <a:cubicBezTo>
                  <a:pt x="32737" y="3283"/>
                  <a:pt x="28269" y="0"/>
                  <a:pt x="23010" y="0"/>
                </a:cubicBezTo>
                <a:close/>
              </a:path>
            </a:pathLst>
          </a:custGeom>
          <a:solidFill>
            <a:srgbClr val="8FF2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4542;p95">
            <a:extLst>
              <a:ext uri="{FF2B5EF4-FFF2-40B4-BE49-F238E27FC236}">
                <a16:creationId xmlns:a16="http://schemas.microsoft.com/office/drawing/2014/main" id="{4FBAB5F8-A78E-42A3-95DB-8209FF4A192D}"/>
              </a:ext>
            </a:extLst>
          </p:cNvPr>
          <p:cNvGrpSpPr/>
          <p:nvPr/>
        </p:nvGrpSpPr>
        <p:grpSpPr>
          <a:xfrm>
            <a:off x="7027524" y="2506894"/>
            <a:ext cx="4139033" cy="3461671"/>
            <a:chOff x="5484769" y="1845146"/>
            <a:chExt cx="2934132" cy="2568869"/>
          </a:xfrm>
        </p:grpSpPr>
        <p:grpSp>
          <p:nvGrpSpPr>
            <p:cNvPr id="66" name="Google Shape;4543;p95">
              <a:extLst>
                <a:ext uri="{FF2B5EF4-FFF2-40B4-BE49-F238E27FC236}">
                  <a16:creationId xmlns:a16="http://schemas.microsoft.com/office/drawing/2014/main" id="{EE8D83A2-882C-44ED-B07A-43067759FDD3}"/>
                </a:ext>
              </a:extLst>
            </p:cNvPr>
            <p:cNvGrpSpPr/>
            <p:nvPr/>
          </p:nvGrpSpPr>
          <p:grpSpPr>
            <a:xfrm>
              <a:off x="6111302" y="1846743"/>
              <a:ext cx="930848" cy="1083507"/>
              <a:chOff x="6111302" y="1846743"/>
              <a:chExt cx="930848" cy="1083507"/>
            </a:xfrm>
          </p:grpSpPr>
          <p:sp>
            <p:nvSpPr>
              <p:cNvPr id="209" name="Google Shape;4544;p95">
                <a:extLst>
                  <a:ext uri="{FF2B5EF4-FFF2-40B4-BE49-F238E27FC236}">
                    <a16:creationId xmlns:a16="http://schemas.microsoft.com/office/drawing/2014/main" id="{788B3354-ACCC-4ED9-BAE1-1B0D0134313F}"/>
                  </a:ext>
                </a:extLst>
              </p:cNvPr>
              <p:cNvSpPr/>
              <p:nvPr/>
            </p:nvSpPr>
            <p:spPr>
              <a:xfrm>
                <a:off x="6441029" y="2352987"/>
                <a:ext cx="97579" cy="9754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922" extrusionOk="0">
                    <a:moveTo>
                      <a:pt x="1976" y="1"/>
                    </a:moveTo>
                    <a:cubicBezTo>
                      <a:pt x="882" y="1"/>
                      <a:pt x="0" y="882"/>
                      <a:pt x="0" y="1976"/>
                    </a:cubicBezTo>
                    <a:cubicBezTo>
                      <a:pt x="0" y="3040"/>
                      <a:pt x="882" y="3922"/>
                      <a:pt x="1976" y="3922"/>
                    </a:cubicBezTo>
                    <a:cubicBezTo>
                      <a:pt x="3040" y="3922"/>
                      <a:pt x="3921" y="3040"/>
                      <a:pt x="3921" y="1976"/>
                    </a:cubicBezTo>
                    <a:cubicBezTo>
                      <a:pt x="3921" y="882"/>
                      <a:pt x="3040" y="1"/>
                      <a:pt x="1976" y="1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4545;p95">
                <a:extLst>
                  <a:ext uri="{FF2B5EF4-FFF2-40B4-BE49-F238E27FC236}">
                    <a16:creationId xmlns:a16="http://schemas.microsoft.com/office/drawing/2014/main" id="{9C38E194-226E-4A04-8487-CE153BEA2DCE}"/>
                  </a:ext>
                </a:extLst>
              </p:cNvPr>
              <p:cNvSpPr/>
              <p:nvPr/>
            </p:nvSpPr>
            <p:spPr>
              <a:xfrm>
                <a:off x="6799269" y="2369974"/>
                <a:ext cx="10424" cy="10442"/>
              </a:xfrm>
              <a:custGeom>
                <a:avLst/>
                <a:gdLst/>
                <a:ahLst/>
                <a:cxnLst/>
                <a:rect l="l" t="t" r="r" b="b"/>
                <a:pathLst>
                  <a:path w="578" h="579" extrusionOk="0">
                    <a:moveTo>
                      <a:pt x="304" y="1"/>
                    </a:moveTo>
                    <a:cubicBezTo>
                      <a:pt x="152" y="1"/>
                      <a:pt x="0" y="123"/>
                      <a:pt x="0" y="275"/>
                    </a:cubicBezTo>
                    <a:cubicBezTo>
                      <a:pt x="0" y="426"/>
                      <a:pt x="152" y="578"/>
                      <a:pt x="304" y="578"/>
                    </a:cubicBezTo>
                    <a:cubicBezTo>
                      <a:pt x="456" y="578"/>
                      <a:pt x="578" y="426"/>
                      <a:pt x="578" y="275"/>
                    </a:cubicBezTo>
                    <a:cubicBezTo>
                      <a:pt x="578" y="123"/>
                      <a:pt x="456" y="1"/>
                      <a:pt x="304" y="1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4546;p95">
                <a:extLst>
                  <a:ext uri="{FF2B5EF4-FFF2-40B4-BE49-F238E27FC236}">
                    <a16:creationId xmlns:a16="http://schemas.microsoft.com/office/drawing/2014/main" id="{DF4D5F3E-CEBD-48D4-B49D-BC9BA2337780}"/>
                  </a:ext>
                </a:extLst>
              </p:cNvPr>
              <p:cNvSpPr/>
              <p:nvPr/>
            </p:nvSpPr>
            <p:spPr>
              <a:xfrm>
                <a:off x="6111302" y="1962912"/>
                <a:ext cx="930848" cy="854408"/>
              </a:xfrm>
              <a:custGeom>
                <a:avLst/>
                <a:gdLst/>
                <a:ahLst/>
                <a:cxnLst/>
                <a:rect l="l" t="t" r="r" b="b"/>
                <a:pathLst>
                  <a:path w="52039" h="47375" extrusionOk="0">
                    <a:moveTo>
                      <a:pt x="27239" y="1"/>
                    </a:moveTo>
                    <a:cubicBezTo>
                      <a:pt x="13033" y="1"/>
                      <a:pt x="12952" y="14022"/>
                      <a:pt x="12463" y="16554"/>
                    </a:cubicBezTo>
                    <a:cubicBezTo>
                      <a:pt x="11886" y="19563"/>
                      <a:pt x="7478" y="20839"/>
                      <a:pt x="6110" y="23575"/>
                    </a:cubicBezTo>
                    <a:cubicBezTo>
                      <a:pt x="5138" y="25551"/>
                      <a:pt x="5928" y="27283"/>
                      <a:pt x="5958" y="29320"/>
                    </a:cubicBezTo>
                    <a:cubicBezTo>
                      <a:pt x="5989" y="30809"/>
                      <a:pt x="5867" y="32329"/>
                      <a:pt x="5624" y="33818"/>
                    </a:cubicBezTo>
                    <a:cubicBezTo>
                      <a:pt x="5320" y="35916"/>
                      <a:pt x="4773" y="39198"/>
                      <a:pt x="2767" y="40475"/>
                    </a:cubicBezTo>
                    <a:cubicBezTo>
                      <a:pt x="1" y="42207"/>
                      <a:pt x="214" y="46493"/>
                      <a:pt x="214" y="46493"/>
                    </a:cubicBezTo>
                    <a:lnTo>
                      <a:pt x="1338" y="47375"/>
                    </a:lnTo>
                    <a:cubicBezTo>
                      <a:pt x="1551" y="45825"/>
                      <a:pt x="2189" y="44335"/>
                      <a:pt x="3192" y="43150"/>
                    </a:cubicBezTo>
                    <a:cubicBezTo>
                      <a:pt x="3983" y="42207"/>
                      <a:pt x="5016" y="41448"/>
                      <a:pt x="5958" y="40657"/>
                    </a:cubicBezTo>
                    <a:cubicBezTo>
                      <a:pt x="7934" y="38986"/>
                      <a:pt x="9849" y="36858"/>
                      <a:pt x="10001" y="34244"/>
                    </a:cubicBezTo>
                    <a:cubicBezTo>
                      <a:pt x="10153" y="32238"/>
                      <a:pt x="9180" y="30292"/>
                      <a:pt x="8937" y="28286"/>
                    </a:cubicBezTo>
                    <a:cubicBezTo>
                      <a:pt x="8724" y="26584"/>
                      <a:pt x="9059" y="24821"/>
                      <a:pt x="9849" y="23301"/>
                    </a:cubicBezTo>
                    <a:cubicBezTo>
                      <a:pt x="10183" y="22663"/>
                      <a:pt x="10609" y="22055"/>
                      <a:pt x="11186" y="21630"/>
                    </a:cubicBezTo>
                    <a:cubicBezTo>
                      <a:pt x="12372" y="20718"/>
                      <a:pt x="14074" y="20596"/>
                      <a:pt x="15229" y="19624"/>
                    </a:cubicBezTo>
                    <a:cubicBezTo>
                      <a:pt x="15867" y="19046"/>
                      <a:pt x="16384" y="18165"/>
                      <a:pt x="17235" y="17982"/>
                    </a:cubicBezTo>
                    <a:cubicBezTo>
                      <a:pt x="17356" y="17958"/>
                      <a:pt x="17474" y="17949"/>
                      <a:pt x="17591" y="17949"/>
                    </a:cubicBezTo>
                    <a:cubicBezTo>
                      <a:pt x="17918" y="17949"/>
                      <a:pt x="18237" y="18021"/>
                      <a:pt x="18573" y="18043"/>
                    </a:cubicBezTo>
                    <a:cubicBezTo>
                      <a:pt x="18661" y="18051"/>
                      <a:pt x="18751" y="18055"/>
                      <a:pt x="18840" y="18055"/>
                    </a:cubicBezTo>
                    <a:cubicBezTo>
                      <a:pt x="20062" y="18055"/>
                      <a:pt x="21287" y="17294"/>
                      <a:pt x="21825" y="16189"/>
                    </a:cubicBezTo>
                    <a:cubicBezTo>
                      <a:pt x="21947" y="15885"/>
                      <a:pt x="22068" y="15581"/>
                      <a:pt x="22251" y="15368"/>
                    </a:cubicBezTo>
                    <a:cubicBezTo>
                      <a:pt x="22433" y="15186"/>
                      <a:pt x="22676" y="15034"/>
                      <a:pt x="22889" y="14943"/>
                    </a:cubicBezTo>
                    <a:cubicBezTo>
                      <a:pt x="24618" y="14088"/>
                      <a:pt x="26524" y="13898"/>
                      <a:pt x="28461" y="13898"/>
                    </a:cubicBezTo>
                    <a:cubicBezTo>
                      <a:pt x="29623" y="13898"/>
                      <a:pt x="30796" y="13966"/>
                      <a:pt x="31947" y="14000"/>
                    </a:cubicBezTo>
                    <a:cubicBezTo>
                      <a:pt x="32755" y="14021"/>
                      <a:pt x="33557" y="14033"/>
                      <a:pt x="34355" y="14033"/>
                    </a:cubicBezTo>
                    <a:cubicBezTo>
                      <a:pt x="37159" y="14033"/>
                      <a:pt x="39915" y="13876"/>
                      <a:pt x="42707" y="13332"/>
                    </a:cubicBezTo>
                    <a:lnTo>
                      <a:pt x="42707" y="13332"/>
                    </a:lnTo>
                    <a:cubicBezTo>
                      <a:pt x="42190" y="18499"/>
                      <a:pt x="43467" y="23818"/>
                      <a:pt x="46263" y="28195"/>
                    </a:cubicBezTo>
                    <a:cubicBezTo>
                      <a:pt x="47236" y="29715"/>
                      <a:pt x="48360" y="31083"/>
                      <a:pt x="49151" y="32694"/>
                    </a:cubicBezTo>
                    <a:cubicBezTo>
                      <a:pt x="50336" y="35065"/>
                      <a:pt x="50701" y="37709"/>
                      <a:pt x="50853" y="40384"/>
                    </a:cubicBezTo>
                    <a:lnTo>
                      <a:pt x="50914" y="40384"/>
                    </a:lnTo>
                    <a:cubicBezTo>
                      <a:pt x="50914" y="40384"/>
                      <a:pt x="52038" y="37618"/>
                      <a:pt x="50914" y="34244"/>
                    </a:cubicBezTo>
                    <a:cubicBezTo>
                      <a:pt x="50063" y="31721"/>
                      <a:pt x="48543" y="29411"/>
                      <a:pt x="47479" y="26949"/>
                    </a:cubicBezTo>
                    <a:cubicBezTo>
                      <a:pt x="46415" y="24517"/>
                      <a:pt x="46810" y="22207"/>
                      <a:pt x="46689" y="19624"/>
                    </a:cubicBezTo>
                    <a:cubicBezTo>
                      <a:pt x="46537" y="16918"/>
                      <a:pt x="46050" y="14213"/>
                      <a:pt x="45108" y="11690"/>
                    </a:cubicBezTo>
                    <a:cubicBezTo>
                      <a:pt x="44409" y="9897"/>
                      <a:pt x="43497" y="8134"/>
                      <a:pt x="42646" y="6402"/>
                    </a:cubicBezTo>
                    <a:cubicBezTo>
                      <a:pt x="41825" y="4791"/>
                      <a:pt x="40883" y="3240"/>
                      <a:pt x="39394" y="2177"/>
                    </a:cubicBezTo>
                    <a:cubicBezTo>
                      <a:pt x="37722" y="961"/>
                      <a:pt x="35685" y="353"/>
                      <a:pt x="33649" y="140"/>
                    </a:cubicBezTo>
                    <a:cubicBezTo>
                      <a:pt x="33379" y="108"/>
                      <a:pt x="33107" y="96"/>
                      <a:pt x="32833" y="96"/>
                    </a:cubicBezTo>
                    <a:cubicBezTo>
                      <a:pt x="32085" y="96"/>
                      <a:pt x="31327" y="184"/>
                      <a:pt x="30590" y="184"/>
                    </a:cubicBezTo>
                    <a:cubicBezTo>
                      <a:pt x="30319" y="184"/>
                      <a:pt x="30052" y="172"/>
                      <a:pt x="29789" y="140"/>
                    </a:cubicBezTo>
                    <a:cubicBezTo>
                      <a:pt x="28892" y="46"/>
                      <a:pt x="28043" y="1"/>
                      <a:pt x="27239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4547;p95">
                <a:extLst>
                  <a:ext uri="{FF2B5EF4-FFF2-40B4-BE49-F238E27FC236}">
                    <a16:creationId xmlns:a16="http://schemas.microsoft.com/office/drawing/2014/main" id="{7512857B-BC7C-4841-B17D-415D007B0D99}"/>
                  </a:ext>
                </a:extLst>
              </p:cNvPr>
              <p:cNvSpPr/>
              <p:nvPr/>
            </p:nvSpPr>
            <p:spPr>
              <a:xfrm>
                <a:off x="6133218" y="2203331"/>
                <a:ext cx="893562" cy="726919"/>
              </a:xfrm>
              <a:custGeom>
                <a:avLst/>
                <a:gdLst/>
                <a:ahLst/>
                <a:cxnLst/>
                <a:rect l="l" t="t" r="r" b="b"/>
                <a:pathLst>
                  <a:path w="49546" h="40306" extrusionOk="0">
                    <a:moveTo>
                      <a:pt x="41369" y="1"/>
                    </a:moveTo>
                    <a:lnTo>
                      <a:pt x="41369" y="1"/>
                    </a:lnTo>
                    <a:cubicBezTo>
                      <a:pt x="38516" y="533"/>
                      <a:pt x="35702" y="699"/>
                      <a:pt x="32834" y="699"/>
                    </a:cubicBezTo>
                    <a:cubicBezTo>
                      <a:pt x="32096" y="699"/>
                      <a:pt x="31355" y="688"/>
                      <a:pt x="30609" y="669"/>
                    </a:cubicBezTo>
                    <a:cubicBezTo>
                      <a:pt x="29458" y="635"/>
                      <a:pt x="28285" y="567"/>
                      <a:pt x="27123" y="567"/>
                    </a:cubicBezTo>
                    <a:cubicBezTo>
                      <a:pt x="25186" y="567"/>
                      <a:pt x="23280" y="757"/>
                      <a:pt x="21551" y="1612"/>
                    </a:cubicBezTo>
                    <a:cubicBezTo>
                      <a:pt x="21338" y="1703"/>
                      <a:pt x="21095" y="1855"/>
                      <a:pt x="20943" y="2037"/>
                    </a:cubicBezTo>
                    <a:cubicBezTo>
                      <a:pt x="20730" y="2280"/>
                      <a:pt x="20639" y="2554"/>
                      <a:pt x="20487" y="2858"/>
                    </a:cubicBezTo>
                    <a:cubicBezTo>
                      <a:pt x="19949" y="3963"/>
                      <a:pt x="18750" y="4724"/>
                      <a:pt x="17507" y="4724"/>
                    </a:cubicBezTo>
                    <a:cubicBezTo>
                      <a:pt x="17416" y="4724"/>
                      <a:pt x="17326" y="4720"/>
                      <a:pt x="17235" y="4712"/>
                    </a:cubicBezTo>
                    <a:cubicBezTo>
                      <a:pt x="16899" y="4690"/>
                      <a:pt x="16580" y="4618"/>
                      <a:pt x="16253" y="4618"/>
                    </a:cubicBezTo>
                    <a:cubicBezTo>
                      <a:pt x="16136" y="4618"/>
                      <a:pt x="16018" y="4627"/>
                      <a:pt x="15897" y="4651"/>
                    </a:cubicBezTo>
                    <a:cubicBezTo>
                      <a:pt x="15046" y="4834"/>
                      <a:pt x="14560" y="5715"/>
                      <a:pt x="13891" y="6293"/>
                    </a:cubicBezTo>
                    <a:cubicBezTo>
                      <a:pt x="12736" y="7265"/>
                      <a:pt x="11034" y="7387"/>
                      <a:pt x="9848" y="8299"/>
                    </a:cubicBezTo>
                    <a:cubicBezTo>
                      <a:pt x="9271" y="8724"/>
                      <a:pt x="8845" y="9332"/>
                      <a:pt x="8511" y="9970"/>
                    </a:cubicBezTo>
                    <a:cubicBezTo>
                      <a:pt x="7721" y="11490"/>
                      <a:pt x="7386" y="13253"/>
                      <a:pt x="7599" y="14955"/>
                    </a:cubicBezTo>
                    <a:cubicBezTo>
                      <a:pt x="7842" y="16961"/>
                      <a:pt x="8815" y="18907"/>
                      <a:pt x="8663" y="20913"/>
                    </a:cubicBezTo>
                    <a:cubicBezTo>
                      <a:pt x="8511" y="23496"/>
                      <a:pt x="6596" y="25655"/>
                      <a:pt x="4620" y="27296"/>
                    </a:cubicBezTo>
                    <a:cubicBezTo>
                      <a:pt x="3678" y="28117"/>
                      <a:pt x="2675" y="28876"/>
                      <a:pt x="1854" y="29819"/>
                    </a:cubicBezTo>
                    <a:cubicBezTo>
                      <a:pt x="851" y="31004"/>
                      <a:pt x="213" y="32494"/>
                      <a:pt x="0" y="34044"/>
                    </a:cubicBezTo>
                    <a:lnTo>
                      <a:pt x="1034" y="34834"/>
                    </a:lnTo>
                    <a:cubicBezTo>
                      <a:pt x="1490" y="33618"/>
                      <a:pt x="2280" y="32098"/>
                      <a:pt x="3769" y="31004"/>
                    </a:cubicBezTo>
                    <a:lnTo>
                      <a:pt x="3769" y="31004"/>
                    </a:lnTo>
                    <a:cubicBezTo>
                      <a:pt x="3009" y="32190"/>
                      <a:pt x="2645" y="34287"/>
                      <a:pt x="2493" y="35959"/>
                    </a:cubicBezTo>
                    <a:lnTo>
                      <a:pt x="8086" y="40305"/>
                    </a:lnTo>
                    <a:lnTo>
                      <a:pt x="33466" y="31521"/>
                    </a:lnTo>
                    <a:lnTo>
                      <a:pt x="43375" y="28755"/>
                    </a:lnTo>
                    <a:cubicBezTo>
                      <a:pt x="44287" y="26901"/>
                      <a:pt x="45411" y="24226"/>
                      <a:pt x="45259" y="22220"/>
                    </a:cubicBezTo>
                    <a:lnTo>
                      <a:pt x="45259" y="22220"/>
                    </a:lnTo>
                    <a:cubicBezTo>
                      <a:pt x="45837" y="24560"/>
                      <a:pt x="46293" y="26475"/>
                      <a:pt x="46627" y="27843"/>
                    </a:cubicBezTo>
                    <a:lnTo>
                      <a:pt x="49545" y="27053"/>
                    </a:lnTo>
                    <a:cubicBezTo>
                      <a:pt x="49363" y="24378"/>
                      <a:pt x="48998" y="21703"/>
                      <a:pt x="47813" y="19332"/>
                    </a:cubicBezTo>
                    <a:cubicBezTo>
                      <a:pt x="47022" y="17752"/>
                      <a:pt x="45898" y="16384"/>
                      <a:pt x="44925" y="14864"/>
                    </a:cubicBezTo>
                    <a:cubicBezTo>
                      <a:pt x="42129" y="10518"/>
                      <a:pt x="40852" y="5168"/>
                      <a:pt x="41369" y="1"/>
                    </a:cubicBezTo>
                    <a:close/>
                  </a:path>
                </a:pathLst>
              </a:custGeom>
              <a:solidFill>
                <a:srgbClr val="BE55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4548;p95">
                <a:extLst>
                  <a:ext uri="{FF2B5EF4-FFF2-40B4-BE49-F238E27FC236}">
                    <a16:creationId xmlns:a16="http://schemas.microsoft.com/office/drawing/2014/main" id="{D45A1539-736B-419B-8BB6-7E38BBFCF36E}"/>
                  </a:ext>
                </a:extLst>
              </p:cNvPr>
              <p:cNvSpPr/>
              <p:nvPr/>
            </p:nvSpPr>
            <p:spPr>
              <a:xfrm>
                <a:off x="6862301" y="2286779"/>
                <a:ext cx="122404" cy="118941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6595" extrusionOk="0">
                    <a:moveTo>
                      <a:pt x="3038" y="0"/>
                    </a:moveTo>
                    <a:cubicBezTo>
                      <a:pt x="1419" y="0"/>
                      <a:pt x="1" y="1696"/>
                      <a:pt x="1" y="1696"/>
                    </a:cubicBezTo>
                    <a:lnTo>
                      <a:pt x="1" y="6468"/>
                    </a:lnTo>
                    <a:cubicBezTo>
                      <a:pt x="387" y="6555"/>
                      <a:pt x="764" y="6595"/>
                      <a:pt x="1126" y="6595"/>
                    </a:cubicBezTo>
                    <a:cubicBezTo>
                      <a:pt x="4582" y="6595"/>
                      <a:pt x="6787" y="2936"/>
                      <a:pt x="4833" y="845"/>
                    </a:cubicBezTo>
                    <a:cubicBezTo>
                      <a:pt x="4248" y="227"/>
                      <a:pt x="3630" y="0"/>
                      <a:pt x="3038" y="0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4549;p95">
                <a:extLst>
                  <a:ext uri="{FF2B5EF4-FFF2-40B4-BE49-F238E27FC236}">
                    <a16:creationId xmlns:a16="http://schemas.microsoft.com/office/drawing/2014/main" id="{E635A311-9DCA-4BF6-A20B-C3AC10BC8A8E}"/>
                  </a:ext>
                </a:extLst>
              </p:cNvPr>
              <p:cNvSpPr/>
              <p:nvPr/>
            </p:nvSpPr>
            <p:spPr>
              <a:xfrm>
                <a:off x="6408396" y="2009274"/>
                <a:ext cx="276477" cy="286720"/>
              </a:xfrm>
              <a:custGeom>
                <a:avLst/>
                <a:gdLst/>
                <a:ahLst/>
                <a:cxnLst/>
                <a:rect l="l" t="t" r="r" b="b"/>
                <a:pathLst>
                  <a:path w="15330" h="15898" extrusionOk="0">
                    <a:moveTo>
                      <a:pt x="6202" y="1"/>
                    </a:moveTo>
                    <a:cubicBezTo>
                      <a:pt x="2797" y="1"/>
                      <a:pt x="1" y="2797"/>
                      <a:pt x="1" y="6201"/>
                    </a:cubicBezTo>
                    <a:lnTo>
                      <a:pt x="1" y="15898"/>
                    </a:lnTo>
                    <a:cubicBezTo>
                      <a:pt x="2645" y="14712"/>
                      <a:pt x="7995" y="12189"/>
                      <a:pt x="8937" y="7387"/>
                    </a:cubicBezTo>
                    <a:cubicBezTo>
                      <a:pt x="9092" y="8622"/>
                      <a:pt x="9654" y="9245"/>
                      <a:pt x="10165" y="9245"/>
                    </a:cubicBezTo>
                    <a:cubicBezTo>
                      <a:pt x="10661" y="9245"/>
                      <a:pt x="11110" y="8660"/>
                      <a:pt x="11095" y="7478"/>
                    </a:cubicBezTo>
                    <a:lnTo>
                      <a:pt x="11095" y="7478"/>
                    </a:lnTo>
                    <a:cubicBezTo>
                      <a:pt x="11430" y="8366"/>
                      <a:pt x="11870" y="8761"/>
                      <a:pt x="12323" y="8761"/>
                    </a:cubicBezTo>
                    <a:cubicBezTo>
                      <a:pt x="13760" y="8761"/>
                      <a:pt x="15330" y="4785"/>
                      <a:pt x="14105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4550;p95">
                <a:extLst>
                  <a:ext uri="{FF2B5EF4-FFF2-40B4-BE49-F238E27FC236}">
                    <a16:creationId xmlns:a16="http://schemas.microsoft.com/office/drawing/2014/main" id="{988CA589-11D3-440D-AC1E-252D04E56185}"/>
                  </a:ext>
                </a:extLst>
              </p:cNvPr>
              <p:cNvSpPr/>
              <p:nvPr/>
            </p:nvSpPr>
            <p:spPr>
              <a:xfrm>
                <a:off x="6680310" y="2009274"/>
                <a:ext cx="190774" cy="199557"/>
              </a:xfrm>
              <a:custGeom>
                <a:avLst/>
                <a:gdLst/>
                <a:ahLst/>
                <a:cxnLst/>
                <a:rect l="l" t="t" r="r" b="b"/>
                <a:pathLst>
                  <a:path w="10578" h="11065" extrusionOk="0">
                    <a:moveTo>
                      <a:pt x="0" y="1"/>
                    </a:moveTo>
                    <a:cubicBezTo>
                      <a:pt x="882" y="2645"/>
                      <a:pt x="3769" y="9393"/>
                      <a:pt x="10578" y="11065"/>
                    </a:cubicBezTo>
                    <a:lnTo>
                      <a:pt x="10578" y="6201"/>
                    </a:lnTo>
                    <a:cubicBezTo>
                      <a:pt x="10578" y="2797"/>
                      <a:pt x="7781" y="1"/>
                      <a:pt x="4347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4551;p95">
                <a:extLst>
                  <a:ext uri="{FF2B5EF4-FFF2-40B4-BE49-F238E27FC236}">
                    <a16:creationId xmlns:a16="http://schemas.microsoft.com/office/drawing/2014/main" id="{E6EAA2B1-0779-433D-A467-B6E25F5C52B9}"/>
                  </a:ext>
                </a:extLst>
              </p:cNvPr>
              <p:cNvSpPr/>
              <p:nvPr/>
            </p:nvSpPr>
            <p:spPr>
              <a:xfrm>
                <a:off x="6584364" y="1846743"/>
                <a:ext cx="145290" cy="146661"/>
              </a:xfrm>
              <a:custGeom>
                <a:avLst/>
                <a:gdLst/>
                <a:ahLst/>
                <a:cxnLst/>
                <a:rect l="l" t="t" r="r" b="b"/>
                <a:pathLst>
                  <a:path w="8056" h="8132" extrusionOk="0">
                    <a:moveTo>
                      <a:pt x="1642" y="1"/>
                    </a:moveTo>
                    <a:cubicBezTo>
                      <a:pt x="1583" y="1"/>
                      <a:pt x="1522" y="15"/>
                      <a:pt x="1460" y="46"/>
                    </a:cubicBezTo>
                    <a:cubicBezTo>
                      <a:pt x="1" y="775"/>
                      <a:pt x="1582" y="7250"/>
                      <a:pt x="3861" y="8131"/>
                    </a:cubicBezTo>
                    <a:cubicBezTo>
                      <a:pt x="3861" y="8131"/>
                      <a:pt x="8056" y="593"/>
                      <a:pt x="6019" y="76"/>
                    </a:cubicBezTo>
                    <a:cubicBezTo>
                      <a:pt x="5956" y="60"/>
                      <a:pt x="5895" y="53"/>
                      <a:pt x="5835" y="53"/>
                    </a:cubicBezTo>
                    <a:cubicBezTo>
                      <a:pt x="3950" y="53"/>
                      <a:pt x="3436" y="7675"/>
                      <a:pt x="3436" y="7675"/>
                    </a:cubicBezTo>
                    <a:cubicBezTo>
                      <a:pt x="3436" y="7675"/>
                      <a:pt x="2989" y="1"/>
                      <a:pt x="1642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4552;p95">
                <a:extLst>
                  <a:ext uri="{FF2B5EF4-FFF2-40B4-BE49-F238E27FC236}">
                    <a16:creationId xmlns:a16="http://schemas.microsoft.com/office/drawing/2014/main" id="{884C1FE4-C52D-4AF7-9EA7-2BD8EBF49DAB}"/>
                  </a:ext>
                </a:extLst>
              </p:cNvPr>
              <p:cNvSpPr/>
              <p:nvPr/>
            </p:nvSpPr>
            <p:spPr>
              <a:xfrm>
                <a:off x="6667704" y="2009274"/>
                <a:ext cx="211064" cy="655103"/>
              </a:xfrm>
              <a:custGeom>
                <a:avLst/>
                <a:gdLst/>
                <a:ahLst/>
                <a:cxnLst/>
                <a:rect l="l" t="t" r="r" b="b"/>
                <a:pathLst>
                  <a:path w="11703" h="36324" extrusionOk="0">
                    <a:moveTo>
                      <a:pt x="0" y="1"/>
                    </a:moveTo>
                    <a:cubicBezTo>
                      <a:pt x="790" y="4104"/>
                      <a:pt x="2979" y="10973"/>
                      <a:pt x="9058" y="12432"/>
                    </a:cubicBezTo>
                    <a:cubicBezTo>
                      <a:pt x="9058" y="18025"/>
                      <a:pt x="10487" y="28481"/>
                      <a:pt x="699" y="29940"/>
                    </a:cubicBezTo>
                    <a:cubicBezTo>
                      <a:pt x="699" y="29940"/>
                      <a:pt x="182" y="36232"/>
                      <a:pt x="3860" y="36323"/>
                    </a:cubicBezTo>
                    <a:lnTo>
                      <a:pt x="3830" y="36293"/>
                    </a:lnTo>
                    <a:lnTo>
                      <a:pt x="3435" y="31551"/>
                    </a:lnTo>
                    <a:cubicBezTo>
                      <a:pt x="8116" y="30852"/>
                      <a:pt x="11702" y="26962"/>
                      <a:pt x="11702" y="22311"/>
                    </a:cubicBezTo>
                    <a:lnTo>
                      <a:pt x="11702" y="10791"/>
                    </a:lnTo>
                    <a:cubicBezTo>
                      <a:pt x="4803" y="9150"/>
                      <a:pt x="1854" y="2584"/>
                      <a:pt x="942" y="1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4553;p95">
                <a:extLst>
                  <a:ext uri="{FF2B5EF4-FFF2-40B4-BE49-F238E27FC236}">
                    <a16:creationId xmlns:a16="http://schemas.microsoft.com/office/drawing/2014/main" id="{32884949-F8A5-4D4D-8BB8-FF779CB8FBD7}"/>
                  </a:ext>
                </a:extLst>
              </p:cNvPr>
              <p:cNvSpPr/>
              <p:nvPr/>
            </p:nvSpPr>
            <p:spPr>
              <a:xfrm>
                <a:off x="6408396" y="2009274"/>
                <a:ext cx="448440" cy="742898"/>
              </a:xfrm>
              <a:custGeom>
                <a:avLst/>
                <a:gdLst/>
                <a:ahLst/>
                <a:cxnLst/>
                <a:rect l="l" t="t" r="r" b="b"/>
                <a:pathLst>
                  <a:path w="24865" h="41192" extrusionOk="0">
                    <a:moveTo>
                      <a:pt x="14105" y="1"/>
                    </a:moveTo>
                    <a:cubicBezTo>
                      <a:pt x="15331" y="4587"/>
                      <a:pt x="13639" y="8122"/>
                      <a:pt x="12110" y="8122"/>
                    </a:cubicBezTo>
                    <a:cubicBezTo>
                      <a:pt x="11592" y="8122"/>
                      <a:pt x="11092" y="7717"/>
                      <a:pt x="10731" y="6809"/>
                    </a:cubicBezTo>
                    <a:lnTo>
                      <a:pt x="10731" y="6809"/>
                    </a:lnTo>
                    <a:cubicBezTo>
                      <a:pt x="10761" y="7979"/>
                      <a:pt x="10411" y="8565"/>
                      <a:pt x="10013" y="8565"/>
                    </a:cubicBezTo>
                    <a:cubicBezTo>
                      <a:pt x="9614" y="8565"/>
                      <a:pt x="9165" y="7979"/>
                      <a:pt x="8998" y="6809"/>
                    </a:cubicBezTo>
                    <a:cubicBezTo>
                      <a:pt x="8056" y="11460"/>
                      <a:pt x="2706" y="14347"/>
                      <a:pt x="1" y="15533"/>
                    </a:cubicBezTo>
                    <a:lnTo>
                      <a:pt x="1" y="22463"/>
                    </a:lnTo>
                    <a:cubicBezTo>
                      <a:pt x="1" y="27539"/>
                      <a:pt x="4348" y="31673"/>
                      <a:pt x="9636" y="31673"/>
                    </a:cubicBezTo>
                    <a:lnTo>
                      <a:pt x="9697" y="31673"/>
                    </a:lnTo>
                    <a:lnTo>
                      <a:pt x="9393" y="36506"/>
                    </a:lnTo>
                    <a:lnTo>
                      <a:pt x="5320" y="36506"/>
                    </a:lnTo>
                    <a:cubicBezTo>
                      <a:pt x="5320" y="36506"/>
                      <a:pt x="6627" y="41035"/>
                      <a:pt x="12828" y="41187"/>
                    </a:cubicBezTo>
                    <a:cubicBezTo>
                      <a:pt x="12960" y="41190"/>
                      <a:pt x="13090" y="41191"/>
                      <a:pt x="13218" y="41191"/>
                    </a:cubicBezTo>
                    <a:cubicBezTo>
                      <a:pt x="19114" y="41191"/>
                      <a:pt x="21065" y="37843"/>
                      <a:pt x="21065" y="37843"/>
                    </a:cubicBezTo>
                    <a:lnTo>
                      <a:pt x="18238" y="36323"/>
                    </a:lnTo>
                    <a:cubicBezTo>
                      <a:pt x="14560" y="36232"/>
                      <a:pt x="15077" y="29940"/>
                      <a:pt x="15077" y="29940"/>
                    </a:cubicBezTo>
                    <a:cubicBezTo>
                      <a:pt x="24865" y="28481"/>
                      <a:pt x="23436" y="18025"/>
                      <a:pt x="23436" y="12432"/>
                    </a:cubicBezTo>
                    <a:cubicBezTo>
                      <a:pt x="17387" y="10973"/>
                      <a:pt x="15168" y="4104"/>
                      <a:pt x="14408" y="1"/>
                    </a:cubicBezTo>
                    <a:close/>
                  </a:path>
                </a:pathLst>
              </a:custGeom>
              <a:solidFill>
                <a:srgbClr val="FFB8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4554;p95">
                <a:extLst>
                  <a:ext uri="{FF2B5EF4-FFF2-40B4-BE49-F238E27FC236}">
                    <a16:creationId xmlns:a16="http://schemas.microsoft.com/office/drawing/2014/main" id="{865EBF10-AAD7-42D7-A0A2-8B1F8BBD3C3F}"/>
                  </a:ext>
                </a:extLst>
              </p:cNvPr>
              <p:cNvSpPr/>
              <p:nvPr/>
            </p:nvSpPr>
            <p:spPr>
              <a:xfrm>
                <a:off x="6473366" y="2352987"/>
                <a:ext cx="97579" cy="9754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922" extrusionOk="0">
                    <a:moveTo>
                      <a:pt x="1976" y="1"/>
                    </a:moveTo>
                    <a:cubicBezTo>
                      <a:pt x="882" y="1"/>
                      <a:pt x="0" y="882"/>
                      <a:pt x="0" y="1976"/>
                    </a:cubicBezTo>
                    <a:cubicBezTo>
                      <a:pt x="0" y="3040"/>
                      <a:pt x="882" y="3922"/>
                      <a:pt x="1976" y="3922"/>
                    </a:cubicBezTo>
                    <a:cubicBezTo>
                      <a:pt x="3040" y="3922"/>
                      <a:pt x="3921" y="3040"/>
                      <a:pt x="3921" y="1976"/>
                    </a:cubicBezTo>
                    <a:cubicBezTo>
                      <a:pt x="3921" y="882"/>
                      <a:pt x="3040" y="1"/>
                      <a:pt x="1976" y="1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4555;p95">
                <a:extLst>
                  <a:ext uri="{FF2B5EF4-FFF2-40B4-BE49-F238E27FC236}">
                    <a16:creationId xmlns:a16="http://schemas.microsoft.com/office/drawing/2014/main" id="{5F4C4021-1C83-440D-8A07-AA7DE88F9463}"/>
                  </a:ext>
                </a:extLst>
              </p:cNvPr>
              <p:cNvSpPr/>
              <p:nvPr/>
            </p:nvSpPr>
            <p:spPr>
              <a:xfrm>
                <a:off x="6794327" y="2295436"/>
                <a:ext cx="23590" cy="4442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463" extrusionOk="0">
                    <a:moveTo>
                      <a:pt x="669" y="0"/>
                    </a:moveTo>
                    <a:cubicBezTo>
                      <a:pt x="304" y="0"/>
                      <a:pt x="0" y="547"/>
                      <a:pt x="0" y="1216"/>
                    </a:cubicBezTo>
                    <a:cubicBezTo>
                      <a:pt x="0" y="1915"/>
                      <a:pt x="304" y="2462"/>
                      <a:pt x="669" y="2462"/>
                    </a:cubicBezTo>
                    <a:cubicBezTo>
                      <a:pt x="1034" y="2462"/>
                      <a:pt x="1308" y="1915"/>
                      <a:pt x="1308" y="1216"/>
                    </a:cubicBezTo>
                    <a:cubicBezTo>
                      <a:pt x="1308" y="547"/>
                      <a:pt x="1034" y="0"/>
                      <a:pt x="6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4556;p95">
                <a:extLst>
                  <a:ext uri="{FF2B5EF4-FFF2-40B4-BE49-F238E27FC236}">
                    <a16:creationId xmlns:a16="http://schemas.microsoft.com/office/drawing/2014/main" id="{4C707042-0E1C-4C96-9F7B-5157D8E02413}"/>
                  </a:ext>
                </a:extLst>
              </p:cNvPr>
              <p:cNvSpPr/>
              <p:nvPr/>
            </p:nvSpPr>
            <p:spPr>
              <a:xfrm>
                <a:off x="6474188" y="2212276"/>
                <a:ext cx="89363" cy="32734"/>
              </a:xfrm>
              <a:custGeom>
                <a:avLst/>
                <a:gdLst/>
                <a:ahLst/>
                <a:cxnLst/>
                <a:rect l="l" t="t" r="r" b="b"/>
                <a:pathLst>
                  <a:path w="4955" h="1815" extrusionOk="0">
                    <a:moveTo>
                      <a:pt x="2797" y="1"/>
                    </a:moveTo>
                    <a:cubicBezTo>
                      <a:pt x="2607" y="1"/>
                      <a:pt x="2413" y="18"/>
                      <a:pt x="2219" y="52"/>
                    </a:cubicBezTo>
                    <a:cubicBezTo>
                      <a:pt x="1733" y="143"/>
                      <a:pt x="1247" y="325"/>
                      <a:pt x="851" y="660"/>
                    </a:cubicBezTo>
                    <a:cubicBezTo>
                      <a:pt x="456" y="964"/>
                      <a:pt x="183" y="1359"/>
                      <a:pt x="0" y="1815"/>
                    </a:cubicBezTo>
                    <a:cubicBezTo>
                      <a:pt x="456" y="1663"/>
                      <a:pt x="851" y="1450"/>
                      <a:pt x="1247" y="1328"/>
                    </a:cubicBezTo>
                    <a:cubicBezTo>
                      <a:pt x="1611" y="1176"/>
                      <a:pt x="2007" y="1085"/>
                      <a:pt x="2402" y="1024"/>
                    </a:cubicBezTo>
                    <a:cubicBezTo>
                      <a:pt x="2927" y="919"/>
                      <a:pt x="3481" y="887"/>
                      <a:pt x="4094" y="887"/>
                    </a:cubicBezTo>
                    <a:cubicBezTo>
                      <a:pt x="4368" y="887"/>
                      <a:pt x="4654" y="893"/>
                      <a:pt x="4955" y="903"/>
                    </a:cubicBezTo>
                    <a:cubicBezTo>
                      <a:pt x="4621" y="508"/>
                      <a:pt x="4165" y="265"/>
                      <a:pt x="3709" y="143"/>
                    </a:cubicBezTo>
                    <a:cubicBezTo>
                      <a:pt x="3424" y="48"/>
                      <a:pt x="3115" y="1"/>
                      <a:pt x="2797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4557;p95">
                <a:extLst>
                  <a:ext uri="{FF2B5EF4-FFF2-40B4-BE49-F238E27FC236}">
                    <a16:creationId xmlns:a16="http://schemas.microsoft.com/office/drawing/2014/main" id="{04F25BED-46FB-4B8E-B6B7-B3C251C1EC9F}"/>
                  </a:ext>
                </a:extLst>
              </p:cNvPr>
              <p:cNvSpPr/>
              <p:nvPr/>
            </p:nvSpPr>
            <p:spPr>
              <a:xfrm>
                <a:off x="6770215" y="2212565"/>
                <a:ext cx="71815" cy="32445"/>
              </a:xfrm>
              <a:custGeom>
                <a:avLst/>
                <a:gdLst/>
                <a:ahLst/>
                <a:cxnLst/>
                <a:rect l="l" t="t" r="r" b="b"/>
                <a:pathLst>
                  <a:path w="3982" h="1799" extrusionOk="0">
                    <a:moveTo>
                      <a:pt x="1941" y="1"/>
                    </a:moveTo>
                    <a:cubicBezTo>
                      <a:pt x="1892" y="1"/>
                      <a:pt x="1843" y="2"/>
                      <a:pt x="1793" y="5"/>
                    </a:cubicBezTo>
                    <a:cubicBezTo>
                      <a:pt x="1307" y="66"/>
                      <a:pt x="851" y="279"/>
                      <a:pt x="547" y="613"/>
                    </a:cubicBezTo>
                    <a:cubicBezTo>
                      <a:pt x="243" y="948"/>
                      <a:pt x="30" y="1343"/>
                      <a:pt x="0" y="1799"/>
                    </a:cubicBezTo>
                    <a:cubicBezTo>
                      <a:pt x="760" y="1343"/>
                      <a:pt x="1307" y="1008"/>
                      <a:pt x="1915" y="978"/>
                    </a:cubicBezTo>
                    <a:cubicBezTo>
                      <a:pt x="1988" y="970"/>
                      <a:pt x="2064" y="966"/>
                      <a:pt x="2141" y="966"/>
                    </a:cubicBezTo>
                    <a:cubicBezTo>
                      <a:pt x="2354" y="966"/>
                      <a:pt x="2582" y="994"/>
                      <a:pt x="2827" y="1039"/>
                    </a:cubicBezTo>
                    <a:cubicBezTo>
                      <a:pt x="3009" y="1069"/>
                      <a:pt x="3192" y="1130"/>
                      <a:pt x="3374" y="1160"/>
                    </a:cubicBezTo>
                    <a:cubicBezTo>
                      <a:pt x="3556" y="1191"/>
                      <a:pt x="3739" y="1252"/>
                      <a:pt x="3982" y="1282"/>
                    </a:cubicBezTo>
                    <a:cubicBezTo>
                      <a:pt x="3800" y="887"/>
                      <a:pt x="3496" y="553"/>
                      <a:pt x="3131" y="340"/>
                    </a:cubicBezTo>
                    <a:cubicBezTo>
                      <a:pt x="2803" y="121"/>
                      <a:pt x="2377" y="1"/>
                      <a:pt x="1941" y="1"/>
                    </a:cubicBezTo>
                    <a:close/>
                  </a:path>
                </a:pathLst>
              </a:custGeom>
              <a:solidFill>
                <a:srgbClr val="C767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4558;p95">
                <a:extLst>
                  <a:ext uri="{FF2B5EF4-FFF2-40B4-BE49-F238E27FC236}">
                    <a16:creationId xmlns:a16="http://schemas.microsoft.com/office/drawing/2014/main" id="{1F525A33-F816-40D5-99B6-FF0F0BED6364}"/>
                  </a:ext>
                </a:extLst>
              </p:cNvPr>
              <p:cNvSpPr/>
              <p:nvPr/>
            </p:nvSpPr>
            <p:spPr>
              <a:xfrm>
                <a:off x="6651815" y="2276968"/>
                <a:ext cx="85522" cy="118869"/>
              </a:xfrm>
              <a:custGeom>
                <a:avLst/>
                <a:gdLst/>
                <a:ahLst/>
                <a:cxnLst/>
                <a:rect l="l" t="t" r="r" b="b"/>
                <a:pathLst>
                  <a:path w="4742" h="6591" extrusionOk="0">
                    <a:moveTo>
                      <a:pt x="3331" y="0"/>
                    </a:moveTo>
                    <a:cubicBezTo>
                      <a:pt x="3120" y="0"/>
                      <a:pt x="2894" y="175"/>
                      <a:pt x="2948" y="447"/>
                    </a:cubicBezTo>
                    <a:cubicBezTo>
                      <a:pt x="3257" y="2161"/>
                      <a:pt x="3592" y="3849"/>
                      <a:pt x="3929" y="5559"/>
                    </a:cubicBezTo>
                    <a:lnTo>
                      <a:pt x="3929" y="5559"/>
                    </a:lnTo>
                    <a:lnTo>
                      <a:pt x="486" y="5857"/>
                    </a:lnTo>
                    <a:cubicBezTo>
                      <a:pt x="19" y="5915"/>
                      <a:pt x="0" y="6590"/>
                      <a:pt x="430" y="6590"/>
                    </a:cubicBezTo>
                    <a:cubicBezTo>
                      <a:pt x="448" y="6590"/>
                      <a:pt x="467" y="6589"/>
                      <a:pt x="486" y="6587"/>
                    </a:cubicBezTo>
                    <a:lnTo>
                      <a:pt x="4346" y="6252"/>
                    </a:lnTo>
                    <a:cubicBezTo>
                      <a:pt x="4589" y="6222"/>
                      <a:pt x="4741" y="6039"/>
                      <a:pt x="4711" y="5766"/>
                    </a:cubicBezTo>
                    <a:cubicBezTo>
                      <a:pt x="4346" y="3942"/>
                      <a:pt x="4012" y="2088"/>
                      <a:pt x="3647" y="264"/>
                    </a:cubicBezTo>
                    <a:cubicBezTo>
                      <a:pt x="3610" y="80"/>
                      <a:pt x="3474" y="0"/>
                      <a:pt x="3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4559;p95">
                <a:extLst>
                  <a:ext uri="{FF2B5EF4-FFF2-40B4-BE49-F238E27FC236}">
                    <a16:creationId xmlns:a16="http://schemas.microsoft.com/office/drawing/2014/main" id="{4B9BE11F-8D9D-48A5-9B92-CE6599DE8922}"/>
                  </a:ext>
                </a:extLst>
              </p:cNvPr>
              <p:cNvSpPr/>
              <p:nvPr/>
            </p:nvSpPr>
            <p:spPr>
              <a:xfrm>
                <a:off x="6742279" y="2352987"/>
                <a:ext cx="97579" cy="97540"/>
              </a:xfrm>
              <a:custGeom>
                <a:avLst/>
                <a:gdLst/>
                <a:ahLst/>
                <a:cxnLst/>
                <a:rect l="l" t="t" r="r" b="b"/>
                <a:pathLst>
                  <a:path w="3922" h="3922" extrusionOk="0">
                    <a:moveTo>
                      <a:pt x="1976" y="1"/>
                    </a:moveTo>
                    <a:cubicBezTo>
                      <a:pt x="882" y="1"/>
                      <a:pt x="0" y="882"/>
                      <a:pt x="0" y="1976"/>
                    </a:cubicBezTo>
                    <a:cubicBezTo>
                      <a:pt x="0" y="3040"/>
                      <a:pt x="882" y="3922"/>
                      <a:pt x="1976" y="3922"/>
                    </a:cubicBezTo>
                    <a:cubicBezTo>
                      <a:pt x="3040" y="3922"/>
                      <a:pt x="3921" y="3040"/>
                      <a:pt x="3921" y="1976"/>
                    </a:cubicBezTo>
                    <a:cubicBezTo>
                      <a:pt x="3921" y="882"/>
                      <a:pt x="3040" y="1"/>
                      <a:pt x="1976" y="1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4560;p95">
                <a:extLst>
                  <a:ext uri="{FF2B5EF4-FFF2-40B4-BE49-F238E27FC236}">
                    <a16:creationId xmlns:a16="http://schemas.microsoft.com/office/drawing/2014/main" id="{CA8E604E-03C9-44D1-A8E3-C5E6C4AD5214}"/>
                  </a:ext>
                </a:extLst>
              </p:cNvPr>
              <p:cNvSpPr/>
              <p:nvPr/>
            </p:nvSpPr>
            <p:spPr>
              <a:xfrm>
                <a:off x="6747725" y="2390805"/>
                <a:ext cx="10442" cy="10442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79" extrusionOk="0">
                    <a:moveTo>
                      <a:pt x="305" y="1"/>
                    </a:moveTo>
                    <a:cubicBezTo>
                      <a:pt x="153" y="1"/>
                      <a:pt x="1" y="123"/>
                      <a:pt x="1" y="275"/>
                    </a:cubicBezTo>
                    <a:cubicBezTo>
                      <a:pt x="1" y="427"/>
                      <a:pt x="153" y="578"/>
                      <a:pt x="305" y="578"/>
                    </a:cubicBezTo>
                    <a:cubicBezTo>
                      <a:pt x="457" y="578"/>
                      <a:pt x="578" y="427"/>
                      <a:pt x="578" y="275"/>
                    </a:cubicBezTo>
                    <a:cubicBezTo>
                      <a:pt x="578" y="123"/>
                      <a:pt x="457" y="1"/>
                      <a:pt x="305" y="1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4561;p95">
                <a:extLst>
                  <a:ext uri="{FF2B5EF4-FFF2-40B4-BE49-F238E27FC236}">
                    <a16:creationId xmlns:a16="http://schemas.microsoft.com/office/drawing/2014/main" id="{1D68ABB7-BA45-45A5-AD0E-13E6947B0F96}"/>
                  </a:ext>
                </a:extLst>
              </p:cNvPr>
              <p:cNvSpPr/>
              <p:nvPr/>
            </p:nvSpPr>
            <p:spPr>
              <a:xfrm>
                <a:off x="6783362" y="2400688"/>
                <a:ext cx="10442" cy="9883"/>
              </a:xfrm>
              <a:custGeom>
                <a:avLst/>
                <a:gdLst/>
                <a:ahLst/>
                <a:cxnLst/>
                <a:rect l="l" t="t" r="r" b="b"/>
                <a:pathLst>
                  <a:path w="579" h="548" extrusionOk="0">
                    <a:moveTo>
                      <a:pt x="274" y="0"/>
                    </a:moveTo>
                    <a:cubicBezTo>
                      <a:pt x="122" y="0"/>
                      <a:pt x="1" y="122"/>
                      <a:pt x="1" y="274"/>
                    </a:cubicBezTo>
                    <a:cubicBezTo>
                      <a:pt x="1" y="426"/>
                      <a:pt x="122" y="547"/>
                      <a:pt x="274" y="547"/>
                    </a:cubicBezTo>
                    <a:cubicBezTo>
                      <a:pt x="426" y="547"/>
                      <a:pt x="578" y="426"/>
                      <a:pt x="578" y="274"/>
                    </a:cubicBezTo>
                    <a:cubicBezTo>
                      <a:pt x="578" y="122"/>
                      <a:pt x="426" y="0"/>
                      <a:pt x="274" y="0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4562;p95">
                <a:extLst>
                  <a:ext uri="{FF2B5EF4-FFF2-40B4-BE49-F238E27FC236}">
                    <a16:creationId xmlns:a16="http://schemas.microsoft.com/office/drawing/2014/main" id="{75875ABD-86B0-4D12-8C27-214C87E1135D}"/>
                  </a:ext>
                </a:extLst>
              </p:cNvPr>
              <p:cNvSpPr/>
              <p:nvPr/>
            </p:nvSpPr>
            <p:spPr>
              <a:xfrm>
                <a:off x="6870525" y="2303083"/>
                <a:ext cx="82185" cy="86514"/>
              </a:xfrm>
              <a:custGeom>
                <a:avLst/>
                <a:gdLst/>
                <a:ahLst/>
                <a:cxnLst/>
                <a:rect l="l" t="t" r="r" b="b"/>
                <a:pathLst>
                  <a:path w="4557" h="4797" extrusionOk="0">
                    <a:moveTo>
                      <a:pt x="3554" y="0"/>
                    </a:moveTo>
                    <a:cubicBezTo>
                      <a:pt x="3545" y="0"/>
                      <a:pt x="3536" y="1"/>
                      <a:pt x="3526" y="2"/>
                    </a:cubicBezTo>
                    <a:cubicBezTo>
                      <a:pt x="1125" y="123"/>
                      <a:pt x="1" y="2312"/>
                      <a:pt x="244" y="4591"/>
                    </a:cubicBezTo>
                    <a:cubicBezTo>
                      <a:pt x="259" y="4728"/>
                      <a:pt x="365" y="4797"/>
                      <a:pt x="464" y="4797"/>
                    </a:cubicBezTo>
                    <a:cubicBezTo>
                      <a:pt x="563" y="4797"/>
                      <a:pt x="654" y="4728"/>
                      <a:pt x="639" y="4591"/>
                    </a:cubicBezTo>
                    <a:cubicBezTo>
                      <a:pt x="578" y="4014"/>
                      <a:pt x="608" y="3406"/>
                      <a:pt x="760" y="2859"/>
                    </a:cubicBezTo>
                    <a:cubicBezTo>
                      <a:pt x="1308" y="2465"/>
                      <a:pt x="1961" y="2274"/>
                      <a:pt x="2622" y="2274"/>
                    </a:cubicBezTo>
                    <a:cubicBezTo>
                      <a:pt x="3137" y="2274"/>
                      <a:pt x="3656" y="2390"/>
                      <a:pt x="4134" y="2616"/>
                    </a:cubicBezTo>
                    <a:cubicBezTo>
                      <a:pt x="4168" y="2633"/>
                      <a:pt x="4202" y="2640"/>
                      <a:pt x="4233" y="2640"/>
                    </a:cubicBezTo>
                    <a:cubicBezTo>
                      <a:pt x="4428" y="2640"/>
                      <a:pt x="4556" y="2356"/>
                      <a:pt x="4347" y="2251"/>
                    </a:cubicBezTo>
                    <a:cubicBezTo>
                      <a:pt x="3800" y="2001"/>
                      <a:pt x="3196" y="1863"/>
                      <a:pt x="2593" y="1863"/>
                    </a:cubicBezTo>
                    <a:cubicBezTo>
                      <a:pt x="2026" y="1863"/>
                      <a:pt x="1459" y="1985"/>
                      <a:pt x="943" y="2251"/>
                    </a:cubicBezTo>
                    <a:cubicBezTo>
                      <a:pt x="1399" y="1248"/>
                      <a:pt x="2219" y="488"/>
                      <a:pt x="3526" y="397"/>
                    </a:cubicBezTo>
                    <a:cubicBezTo>
                      <a:pt x="3791" y="397"/>
                      <a:pt x="3800" y="0"/>
                      <a:pt x="35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4563;p95">
                <a:extLst>
                  <a:ext uri="{FF2B5EF4-FFF2-40B4-BE49-F238E27FC236}">
                    <a16:creationId xmlns:a16="http://schemas.microsoft.com/office/drawing/2014/main" id="{A1ED5111-88D3-4621-BD3F-0F7BADECABDF}"/>
                  </a:ext>
                </a:extLst>
              </p:cNvPr>
              <p:cNvSpPr/>
              <p:nvPr/>
            </p:nvSpPr>
            <p:spPr>
              <a:xfrm>
                <a:off x="6323848" y="2286779"/>
                <a:ext cx="122404" cy="118941"/>
              </a:xfrm>
              <a:custGeom>
                <a:avLst/>
                <a:gdLst/>
                <a:ahLst/>
                <a:cxnLst/>
                <a:rect l="l" t="t" r="r" b="b"/>
                <a:pathLst>
                  <a:path w="6787" h="6595" extrusionOk="0">
                    <a:moveTo>
                      <a:pt x="3749" y="0"/>
                    </a:moveTo>
                    <a:cubicBezTo>
                      <a:pt x="3157" y="0"/>
                      <a:pt x="2539" y="227"/>
                      <a:pt x="1953" y="845"/>
                    </a:cubicBezTo>
                    <a:cubicBezTo>
                      <a:pt x="0" y="2936"/>
                      <a:pt x="2205" y="6595"/>
                      <a:pt x="5661" y="6595"/>
                    </a:cubicBezTo>
                    <a:cubicBezTo>
                      <a:pt x="6023" y="6595"/>
                      <a:pt x="6400" y="6555"/>
                      <a:pt x="6786" y="6468"/>
                    </a:cubicBezTo>
                    <a:lnTo>
                      <a:pt x="6786" y="1696"/>
                    </a:lnTo>
                    <a:cubicBezTo>
                      <a:pt x="6786" y="1696"/>
                      <a:pt x="5368" y="0"/>
                      <a:pt x="3749" y="0"/>
                    </a:cubicBezTo>
                    <a:close/>
                  </a:path>
                </a:pathLst>
              </a:custGeom>
              <a:solidFill>
                <a:srgbClr val="FB897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4564;p95">
                <a:extLst>
                  <a:ext uri="{FF2B5EF4-FFF2-40B4-BE49-F238E27FC236}">
                    <a16:creationId xmlns:a16="http://schemas.microsoft.com/office/drawing/2014/main" id="{FCBCE8FE-7D54-4B67-A437-B97DF20420AE}"/>
                  </a:ext>
                </a:extLst>
              </p:cNvPr>
              <p:cNvSpPr/>
              <p:nvPr/>
            </p:nvSpPr>
            <p:spPr>
              <a:xfrm>
                <a:off x="6490636" y="2295436"/>
                <a:ext cx="23590" cy="44420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2463" extrusionOk="0">
                    <a:moveTo>
                      <a:pt x="639" y="0"/>
                    </a:moveTo>
                    <a:cubicBezTo>
                      <a:pt x="274" y="0"/>
                      <a:pt x="0" y="547"/>
                      <a:pt x="0" y="1216"/>
                    </a:cubicBezTo>
                    <a:cubicBezTo>
                      <a:pt x="0" y="1915"/>
                      <a:pt x="274" y="2462"/>
                      <a:pt x="639" y="2462"/>
                    </a:cubicBezTo>
                    <a:cubicBezTo>
                      <a:pt x="1003" y="2462"/>
                      <a:pt x="1307" y="1915"/>
                      <a:pt x="1307" y="1216"/>
                    </a:cubicBezTo>
                    <a:cubicBezTo>
                      <a:pt x="1307" y="547"/>
                      <a:pt x="1003" y="0"/>
                      <a:pt x="6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4565;p95">
                <a:extLst>
                  <a:ext uri="{FF2B5EF4-FFF2-40B4-BE49-F238E27FC236}">
                    <a16:creationId xmlns:a16="http://schemas.microsoft.com/office/drawing/2014/main" id="{F35B0EE8-3479-4447-AB2D-58829BF77FD0}"/>
                  </a:ext>
                </a:extLst>
              </p:cNvPr>
              <p:cNvSpPr/>
              <p:nvPr/>
            </p:nvSpPr>
            <p:spPr>
              <a:xfrm>
                <a:off x="6355842" y="2303083"/>
                <a:ext cx="82185" cy="86514"/>
              </a:xfrm>
              <a:custGeom>
                <a:avLst/>
                <a:gdLst/>
                <a:ahLst/>
                <a:cxnLst/>
                <a:rect l="l" t="t" r="r" b="b"/>
                <a:pathLst>
                  <a:path w="4557" h="4797" extrusionOk="0">
                    <a:moveTo>
                      <a:pt x="1003" y="0"/>
                    </a:moveTo>
                    <a:cubicBezTo>
                      <a:pt x="757" y="0"/>
                      <a:pt x="766" y="397"/>
                      <a:pt x="1030" y="397"/>
                    </a:cubicBezTo>
                    <a:cubicBezTo>
                      <a:pt x="2337" y="488"/>
                      <a:pt x="3158" y="1248"/>
                      <a:pt x="3614" y="2251"/>
                    </a:cubicBezTo>
                    <a:cubicBezTo>
                      <a:pt x="3098" y="1985"/>
                      <a:pt x="2531" y="1863"/>
                      <a:pt x="1963" y="1863"/>
                    </a:cubicBezTo>
                    <a:cubicBezTo>
                      <a:pt x="1361" y="1863"/>
                      <a:pt x="757" y="2001"/>
                      <a:pt x="210" y="2251"/>
                    </a:cubicBezTo>
                    <a:cubicBezTo>
                      <a:pt x="0" y="2356"/>
                      <a:pt x="129" y="2640"/>
                      <a:pt x="324" y="2640"/>
                    </a:cubicBezTo>
                    <a:cubicBezTo>
                      <a:pt x="355" y="2640"/>
                      <a:pt x="389" y="2633"/>
                      <a:pt x="422" y="2616"/>
                    </a:cubicBezTo>
                    <a:cubicBezTo>
                      <a:pt x="901" y="2390"/>
                      <a:pt x="1420" y="2274"/>
                      <a:pt x="1934" y="2274"/>
                    </a:cubicBezTo>
                    <a:cubicBezTo>
                      <a:pt x="2596" y="2274"/>
                      <a:pt x="3249" y="2465"/>
                      <a:pt x="3796" y="2859"/>
                    </a:cubicBezTo>
                    <a:cubicBezTo>
                      <a:pt x="3948" y="3406"/>
                      <a:pt x="3979" y="4014"/>
                      <a:pt x="3918" y="4591"/>
                    </a:cubicBezTo>
                    <a:cubicBezTo>
                      <a:pt x="3903" y="4728"/>
                      <a:pt x="3994" y="4797"/>
                      <a:pt x="4093" y="4797"/>
                    </a:cubicBezTo>
                    <a:cubicBezTo>
                      <a:pt x="4192" y="4797"/>
                      <a:pt x="4298" y="4728"/>
                      <a:pt x="4313" y="4591"/>
                    </a:cubicBezTo>
                    <a:cubicBezTo>
                      <a:pt x="4556" y="2312"/>
                      <a:pt x="3432" y="123"/>
                      <a:pt x="1030" y="2"/>
                    </a:cubicBezTo>
                    <a:cubicBezTo>
                      <a:pt x="1021" y="1"/>
                      <a:pt x="1012" y="0"/>
                      <a:pt x="10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4566;p95">
                <a:extLst>
                  <a:ext uri="{FF2B5EF4-FFF2-40B4-BE49-F238E27FC236}">
                    <a16:creationId xmlns:a16="http://schemas.microsoft.com/office/drawing/2014/main" id="{5D5AED56-31A4-4FA2-94F3-D3FC5E859B4C}"/>
                  </a:ext>
                </a:extLst>
              </p:cNvPr>
              <p:cNvSpPr/>
              <p:nvPr/>
            </p:nvSpPr>
            <p:spPr>
              <a:xfrm>
                <a:off x="6504884" y="2380940"/>
                <a:ext cx="8242" cy="8242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57" extrusionOk="0">
                    <a:moveTo>
                      <a:pt x="213" y="1"/>
                    </a:moveTo>
                    <a:cubicBezTo>
                      <a:pt x="92" y="1"/>
                      <a:pt x="1" y="92"/>
                      <a:pt x="1" y="214"/>
                    </a:cubicBezTo>
                    <a:cubicBezTo>
                      <a:pt x="1" y="366"/>
                      <a:pt x="92" y="457"/>
                      <a:pt x="213" y="457"/>
                    </a:cubicBezTo>
                    <a:cubicBezTo>
                      <a:pt x="335" y="457"/>
                      <a:pt x="457" y="366"/>
                      <a:pt x="457" y="214"/>
                    </a:cubicBezTo>
                    <a:cubicBezTo>
                      <a:pt x="457" y="92"/>
                      <a:pt x="335" y="1"/>
                      <a:pt x="213" y="1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4567;p95">
                <a:extLst>
                  <a:ext uri="{FF2B5EF4-FFF2-40B4-BE49-F238E27FC236}">
                    <a16:creationId xmlns:a16="http://schemas.microsoft.com/office/drawing/2014/main" id="{A09DA762-79C2-474B-BCBE-343A40BEF5A1}"/>
                  </a:ext>
                </a:extLst>
              </p:cNvPr>
              <p:cNvSpPr/>
              <p:nvPr/>
            </p:nvSpPr>
            <p:spPr>
              <a:xfrm>
                <a:off x="6527914" y="2373275"/>
                <a:ext cx="8242" cy="7683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26" extrusionOk="0">
                    <a:moveTo>
                      <a:pt x="213" y="0"/>
                    </a:moveTo>
                    <a:cubicBezTo>
                      <a:pt x="91" y="0"/>
                      <a:pt x="0" y="92"/>
                      <a:pt x="0" y="213"/>
                    </a:cubicBezTo>
                    <a:cubicBezTo>
                      <a:pt x="0" y="335"/>
                      <a:pt x="91" y="426"/>
                      <a:pt x="213" y="426"/>
                    </a:cubicBezTo>
                    <a:cubicBezTo>
                      <a:pt x="335" y="426"/>
                      <a:pt x="456" y="335"/>
                      <a:pt x="456" y="213"/>
                    </a:cubicBezTo>
                    <a:cubicBezTo>
                      <a:pt x="456" y="92"/>
                      <a:pt x="335" y="0"/>
                      <a:pt x="213" y="0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4568;p95">
                <a:extLst>
                  <a:ext uri="{FF2B5EF4-FFF2-40B4-BE49-F238E27FC236}">
                    <a16:creationId xmlns:a16="http://schemas.microsoft.com/office/drawing/2014/main" id="{CD8DC640-2695-4B3B-BC4E-CF22585DB142}"/>
                  </a:ext>
                </a:extLst>
              </p:cNvPr>
              <p:cNvSpPr/>
              <p:nvPr/>
            </p:nvSpPr>
            <p:spPr>
              <a:xfrm>
                <a:off x="6501042" y="2362310"/>
                <a:ext cx="7701" cy="824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57" extrusionOk="0">
                    <a:moveTo>
                      <a:pt x="214" y="0"/>
                    </a:moveTo>
                    <a:cubicBezTo>
                      <a:pt x="92" y="0"/>
                      <a:pt x="1" y="92"/>
                      <a:pt x="1" y="213"/>
                    </a:cubicBezTo>
                    <a:cubicBezTo>
                      <a:pt x="1" y="335"/>
                      <a:pt x="92" y="456"/>
                      <a:pt x="214" y="456"/>
                    </a:cubicBezTo>
                    <a:cubicBezTo>
                      <a:pt x="335" y="456"/>
                      <a:pt x="426" y="335"/>
                      <a:pt x="426" y="213"/>
                    </a:cubicBezTo>
                    <a:cubicBezTo>
                      <a:pt x="426" y="92"/>
                      <a:pt x="335" y="0"/>
                      <a:pt x="214" y="0"/>
                    </a:cubicBezTo>
                    <a:close/>
                  </a:path>
                </a:pathLst>
              </a:custGeom>
              <a:solidFill>
                <a:srgbClr val="FF6D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7" name="Google Shape;4569;p95">
              <a:extLst>
                <a:ext uri="{FF2B5EF4-FFF2-40B4-BE49-F238E27FC236}">
                  <a16:creationId xmlns:a16="http://schemas.microsoft.com/office/drawing/2014/main" id="{C726A541-3C76-4EDF-8F6B-7F8D86A967D8}"/>
                </a:ext>
              </a:extLst>
            </p:cNvPr>
            <p:cNvSpPr/>
            <p:nvPr/>
          </p:nvSpPr>
          <p:spPr>
            <a:xfrm>
              <a:off x="5666435" y="4251736"/>
              <a:ext cx="2752466" cy="162279"/>
            </a:xfrm>
            <a:custGeom>
              <a:avLst/>
              <a:gdLst/>
              <a:ahLst/>
              <a:cxnLst/>
              <a:rect l="l" t="t" r="r" b="b"/>
              <a:pathLst>
                <a:path w="152618" h="8998" extrusionOk="0">
                  <a:moveTo>
                    <a:pt x="76324" y="1"/>
                  </a:moveTo>
                  <a:cubicBezTo>
                    <a:pt x="34165" y="1"/>
                    <a:pt x="0" y="2007"/>
                    <a:pt x="0" y="4499"/>
                  </a:cubicBezTo>
                  <a:cubicBezTo>
                    <a:pt x="0" y="6992"/>
                    <a:pt x="34165" y="8998"/>
                    <a:pt x="76324" y="8998"/>
                  </a:cubicBezTo>
                  <a:cubicBezTo>
                    <a:pt x="118452" y="8998"/>
                    <a:pt x="152617" y="6992"/>
                    <a:pt x="152617" y="4499"/>
                  </a:cubicBezTo>
                  <a:cubicBezTo>
                    <a:pt x="152617" y="2007"/>
                    <a:pt x="118452" y="1"/>
                    <a:pt x="76324" y="1"/>
                  </a:cubicBezTo>
                  <a:close/>
                </a:path>
              </a:pathLst>
            </a:custGeom>
            <a:solidFill>
              <a:srgbClr val="FFCA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4570;p95">
              <a:extLst>
                <a:ext uri="{FF2B5EF4-FFF2-40B4-BE49-F238E27FC236}">
                  <a16:creationId xmlns:a16="http://schemas.microsoft.com/office/drawing/2014/main" id="{5853BF07-C501-4E55-8925-6605E87D0508}"/>
                </a:ext>
              </a:extLst>
            </p:cNvPr>
            <p:cNvSpPr/>
            <p:nvPr/>
          </p:nvSpPr>
          <p:spPr>
            <a:xfrm>
              <a:off x="5806766" y="4297798"/>
              <a:ext cx="240677" cy="25231"/>
            </a:xfrm>
            <a:custGeom>
              <a:avLst/>
              <a:gdLst/>
              <a:ahLst/>
              <a:cxnLst/>
              <a:rect l="l" t="t" r="r" b="b"/>
              <a:pathLst>
                <a:path w="13345" h="1399" extrusionOk="0">
                  <a:moveTo>
                    <a:pt x="304" y="0"/>
                  </a:moveTo>
                  <a:cubicBezTo>
                    <a:pt x="1" y="730"/>
                    <a:pt x="153" y="1398"/>
                    <a:pt x="153" y="1398"/>
                  </a:cubicBezTo>
                  <a:lnTo>
                    <a:pt x="13344" y="1398"/>
                  </a:lnTo>
                  <a:lnTo>
                    <a:pt x="13344" y="0"/>
                  </a:lnTo>
                  <a:close/>
                </a:path>
              </a:pathLst>
            </a:custGeom>
            <a:solidFill>
              <a:srgbClr val="CBD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4571;p95">
              <a:extLst>
                <a:ext uri="{FF2B5EF4-FFF2-40B4-BE49-F238E27FC236}">
                  <a16:creationId xmlns:a16="http://schemas.microsoft.com/office/drawing/2014/main" id="{FBD42DB5-DEEB-41D8-83E8-13C6C035CC63}"/>
                </a:ext>
              </a:extLst>
            </p:cNvPr>
            <p:cNvSpPr/>
            <p:nvPr/>
          </p:nvSpPr>
          <p:spPr>
            <a:xfrm>
              <a:off x="5812248" y="4251195"/>
              <a:ext cx="111294" cy="46602"/>
            </a:xfrm>
            <a:custGeom>
              <a:avLst/>
              <a:gdLst/>
              <a:ahLst/>
              <a:cxnLst/>
              <a:rect l="l" t="t" r="r" b="b"/>
              <a:pathLst>
                <a:path w="6171" h="2584" extrusionOk="0">
                  <a:moveTo>
                    <a:pt x="5107" y="0"/>
                  </a:moveTo>
                  <a:cubicBezTo>
                    <a:pt x="4408" y="456"/>
                    <a:pt x="3648" y="760"/>
                    <a:pt x="2858" y="851"/>
                  </a:cubicBezTo>
                  <a:cubicBezTo>
                    <a:pt x="1034" y="1064"/>
                    <a:pt x="274" y="1855"/>
                    <a:pt x="0" y="2584"/>
                  </a:cubicBezTo>
                  <a:lnTo>
                    <a:pt x="6171" y="2584"/>
                  </a:lnTo>
                  <a:cubicBezTo>
                    <a:pt x="6049" y="1429"/>
                    <a:pt x="5533" y="548"/>
                    <a:pt x="5107" y="0"/>
                  </a:cubicBezTo>
                  <a:close/>
                </a:path>
              </a:pathLst>
            </a:custGeom>
            <a:solidFill>
              <a:srgbClr val="DE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4572;p95">
              <a:extLst>
                <a:ext uri="{FF2B5EF4-FFF2-40B4-BE49-F238E27FC236}">
                  <a16:creationId xmlns:a16="http://schemas.microsoft.com/office/drawing/2014/main" id="{D33CF21F-65B6-44EB-8439-A6D9EB2C3A92}"/>
                </a:ext>
              </a:extLst>
            </p:cNvPr>
            <p:cNvSpPr/>
            <p:nvPr/>
          </p:nvSpPr>
          <p:spPr>
            <a:xfrm>
              <a:off x="5904335" y="4166773"/>
              <a:ext cx="144208" cy="131024"/>
            </a:xfrm>
            <a:custGeom>
              <a:avLst/>
              <a:gdLst/>
              <a:ahLst/>
              <a:cxnLst/>
              <a:rect l="l" t="t" r="r" b="b"/>
              <a:pathLst>
                <a:path w="7996" h="7265" extrusionOk="0">
                  <a:moveTo>
                    <a:pt x="4226" y="0"/>
                  </a:moveTo>
                  <a:cubicBezTo>
                    <a:pt x="4226" y="0"/>
                    <a:pt x="2493" y="3131"/>
                    <a:pt x="1" y="4712"/>
                  </a:cubicBezTo>
                  <a:cubicBezTo>
                    <a:pt x="427" y="5229"/>
                    <a:pt x="943" y="6110"/>
                    <a:pt x="1065" y="7265"/>
                  </a:cubicBezTo>
                  <a:lnTo>
                    <a:pt x="7934" y="7265"/>
                  </a:lnTo>
                  <a:lnTo>
                    <a:pt x="7995" y="1034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4573;p95">
              <a:extLst>
                <a:ext uri="{FF2B5EF4-FFF2-40B4-BE49-F238E27FC236}">
                  <a16:creationId xmlns:a16="http://schemas.microsoft.com/office/drawing/2014/main" id="{42586ACD-593C-4441-B3FD-3ECB39C9BE30}"/>
                </a:ext>
              </a:extLst>
            </p:cNvPr>
            <p:cNvSpPr/>
            <p:nvPr/>
          </p:nvSpPr>
          <p:spPr>
            <a:xfrm>
              <a:off x="6208044" y="4292856"/>
              <a:ext cx="186951" cy="63844"/>
            </a:xfrm>
            <a:custGeom>
              <a:avLst/>
              <a:gdLst/>
              <a:ahLst/>
              <a:cxnLst/>
              <a:rect l="l" t="t" r="r" b="b"/>
              <a:pathLst>
                <a:path w="10366" h="3540" extrusionOk="0">
                  <a:moveTo>
                    <a:pt x="0" y="0"/>
                  </a:moveTo>
                  <a:cubicBezTo>
                    <a:pt x="0" y="183"/>
                    <a:pt x="0" y="365"/>
                    <a:pt x="0" y="517"/>
                  </a:cubicBezTo>
                  <a:cubicBezTo>
                    <a:pt x="61" y="1125"/>
                    <a:pt x="183" y="1763"/>
                    <a:pt x="578" y="2189"/>
                  </a:cubicBezTo>
                  <a:cubicBezTo>
                    <a:pt x="882" y="2554"/>
                    <a:pt x="1338" y="2736"/>
                    <a:pt x="1794" y="2888"/>
                  </a:cubicBezTo>
                  <a:cubicBezTo>
                    <a:pt x="3114" y="3341"/>
                    <a:pt x="4512" y="3539"/>
                    <a:pt x="5912" y="3539"/>
                  </a:cubicBezTo>
                  <a:cubicBezTo>
                    <a:pt x="6670" y="3539"/>
                    <a:pt x="7429" y="3481"/>
                    <a:pt x="8177" y="3374"/>
                  </a:cubicBezTo>
                  <a:cubicBezTo>
                    <a:pt x="8633" y="3314"/>
                    <a:pt x="9058" y="3222"/>
                    <a:pt x="9453" y="3010"/>
                  </a:cubicBezTo>
                  <a:cubicBezTo>
                    <a:pt x="9879" y="2797"/>
                    <a:pt x="10213" y="2463"/>
                    <a:pt x="10304" y="2007"/>
                  </a:cubicBezTo>
                  <a:cubicBezTo>
                    <a:pt x="10365" y="1703"/>
                    <a:pt x="10274" y="1399"/>
                    <a:pt x="10152" y="1125"/>
                  </a:cubicBezTo>
                  <a:cubicBezTo>
                    <a:pt x="9094" y="1776"/>
                    <a:pt x="7649" y="2112"/>
                    <a:pt x="6529" y="2112"/>
                  </a:cubicBezTo>
                  <a:cubicBezTo>
                    <a:pt x="6395" y="2112"/>
                    <a:pt x="6264" y="2108"/>
                    <a:pt x="6140" y="2098"/>
                  </a:cubicBezTo>
                  <a:cubicBezTo>
                    <a:pt x="4620" y="1946"/>
                    <a:pt x="3101" y="1429"/>
                    <a:pt x="1733" y="821"/>
                  </a:cubicBezTo>
                  <a:cubicBezTo>
                    <a:pt x="1186" y="608"/>
                    <a:pt x="638" y="365"/>
                    <a:pt x="122" y="92"/>
                  </a:cubicBezTo>
                  <a:cubicBezTo>
                    <a:pt x="91" y="61"/>
                    <a:pt x="61" y="31"/>
                    <a:pt x="0" y="0"/>
                  </a:cubicBezTo>
                  <a:close/>
                </a:path>
              </a:pathLst>
            </a:custGeom>
            <a:solidFill>
              <a:srgbClr val="CBD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4574;p95">
              <a:extLst>
                <a:ext uri="{FF2B5EF4-FFF2-40B4-BE49-F238E27FC236}">
                  <a16:creationId xmlns:a16="http://schemas.microsoft.com/office/drawing/2014/main" id="{6D24DEE9-99AC-497C-AC32-93AB393B604D}"/>
                </a:ext>
              </a:extLst>
            </p:cNvPr>
            <p:cNvSpPr/>
            <p:nvPr/>
          </p:nvSpPr>
          <p:spPr>
            <a:xfrm>
              <a:off x="6204744" y="4158892"/>
              <a:ext cx="129942" cy="163036"/>
            </a:xfrm>
            <a:custGeom>
              <a:avLst/>
              <a:gdLst/>
              <a:ahLst/>
              <a:cxnLst/>
              <a:rect l="l" t="t" r="r" b="b"/>
              <a:pathLst>
                <a:path w="7205" h="9040" extrusionOk="0">
                  <a:moveTo>
                    <a:pt x="1842" y="0"/>
                  </a:moveTo>
                  <a:cubicBezTo>
                    <a:pt x="1363" y="0"/>
                    <a:pt x="900" y="50"/>
                    <a:pt x="578" y="255"/>
                  </a:cubicBezTo>
                  <a:cubicBezTo>
                    <a:pt x="1" y="620"/>
                    <a:pt x="92" y="1319"/>
                    <a:pt x="153" y="1896"/>
                  </a:cubicBezTo>
                  <a:cubicBezTo>
                    <a:pt x="305" y="3720"/>
                    <a:pt x="214" y="5605"/>
                    <a:pt x="183" y="7428"/>
                  </a:cubicBezTo>
                  <a:cubicBezTo>
                    <a:pt x="244" y="7459"/>
                    <a:pt x="274" y="7489"/>
                    <a:pt x="305" y="7489"/>
                  </a:cubicBezTo>
                  <a:cubicBezTo>
                    <a:pt x="821" y="7763"/>
                    <a:pt x="1369" y="8036"/>
                    <a:pt x="1916" y="8249"/>
                  </a:cubicBezTo>
                  <a:cubicBezTo>
                    <a:pt x="2584" y="8553"/>
                    <a:pt x="3314" y="8827"/>
                    <a:pt x="4043" y="9039"/>
                  </a:cubicBezTo>
                  <a:cubicBezTo>
                    <a:pt x="4530" y="7155"/>
                    <a:pt x="6171" y="6638"/>
                    <a:pt x="7205" y="6486"/>
                  </a:cubicBezTo>
                  <a:cubicBezTo>
                    <a:pt x="6445" y="5969"/>
                    <a:pt x="5806" y="5362"/>
                    <a:pt x="5411" y="4571"/>
                  </a:cubicBezTo>
                  <a:cubicBezTo>
                    <a:pt x="5198" y="4146"/>
                    <a:pt x="5077" y="3690"/>
                    <a:pt x="4925" y="3234"/>
                  </a:cubicBezTo>
                  <a:cubicBezTo>
                    <a:pt x="4621" y="2261"/>
                    <a:pt x="4226" y="1258"/>
                    <a:pt x="3770" y="316"/>
                  </a:cubicBezTo>
                  <a:cubicBezTo>
                    <a:pt x="3739" y="255"/>
                    <a:pt x="3679" y="164"/>
                    <a:pt x="3618" y="103"/>
                  </a:cubicBezTo>
                  <a:cubicBezTo>
                    <a:pt x="3527" y="42"/>
                    <a:pt x="3405" y="42"/>
                    <a:pt x="3284" y="42"/>
                  </a:cubicBezTo>
                  <a:cubicBezTo>
                    <a:pt x="3236" y="44"/>
                    <a:pt x="3187" y="45"/>
                    <a:pt x="3136" y="45"/>
                  </a:cubicBezTo>
                  <a:cubicBezTo>
                    <a:pt x="2762" y="45"/>
                    <a:pt x="2295" y="0"/>
                    <a:pt x="1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4575;p95">
              <a:extLst>
                <a:ext uri="{FF2B5EF4-FFF2-40B4-BE49-F238E27FC236}">
                  <a16:creationId xmlns:a16="http://schemas.microsoft.com/office/drawing/2014/main" id="{30E5EA86-D510-4B57-91AD-AFD2BB7B504A}"/>
                </a:ext>
              </a:extLst>
            </p:cNvPr>
            <p:cNvSpPr/>
            <p:nvPr/>
          </p:nvSpPr>
          <p:spPr>
            <a:xfrm>
              <a:off x="6277660" y="4275867"/>
              <a:ext cx="112935" cy="55097"/>
            </a:xfrm>
            <a:custGeom>
              <a:avLst/>
              <a:gdLst/>
              <a:ahLst/>
              <a:cxnLst/>
              <a:rect l="l" t="t" r="r" b="b"/>
              <a:pathLst>
                <a:path w="6262" h="3055" extrusionOk="0">
                  <a:moveTo>
                    <a:pt x="3162" y="0"/>
                  </a:moveTo>
                  <a:cubicBezTo>
                    <a:pt x="2128" y="152"/>
                    <a:pt x="487" y="669"/>
                    <a:pt x="0" y="2553"/>
                  </a:cubicBezTo>
                  <a:cubicBezTo>
                    <a:pt x="730" y="2797"/>
                    <a:pt x="1490" y="2979"/>
                    <a:pt x="2280" y="3040"/>
                  </a:cubicBezTo>
                  <a:cubicBezTo>
                    <a:pt x="2404" y="3050"/>
                    <a:pt x="2535" y="3054"/>
                    <a:pt x="2669" y="3054"/>
                  </a:cubicBezTo>
                  <a:cubicBezTo>
                    <a:pt x="3789" y="3054"/>
                    <a:pt x="5231" y="2718"/>
                    <a:pt x="6262" y="2067"/>
                  </a:cubicBezTo>
                  <a:cubicBezTo>
                    <a:pt x="6171" y="1854"/>
                    <a:pt x="5988" y="1642"/>
                    <a:pt x="5806" y="1490"/>
                  </a:cubicBezTo>
                  <a:cubicBezTo>
                    <a:pt x="5380" y="1125"/>
                    <a:pt x="4864" y="912"/>
                    <a:pt x="4377" y="669"/>
                  </a:cubicBezTo>
                  <a:cubicBezTo>
                    <a:pt x="3952" y="487"/>
                    <a:pt x="3526" y="243"/>
                    <a:pt x="3162" y="0"/>
                  </a:cubicBezTo>
                  <a:close/>
                </a:path>
              </a:pathLst>
            </a:custGeom>
            <a:solidFill>
              <a:srgbClr val="DE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4576;p95">
              <a:extLst>
                <a:ext uri="{FF2B5EF4-FFF2-40B4-BE49-F238E27FC236}">
                  <a16:creationId xmlns:a16="http://schemas.microsoft.com/office/drawing/2014/main" id="{4BAA4E89-7182-4751-9844-A76D6F074D76}"/>
                </a:ext>
              </a:extLst>
            </p:cNvPr>
            <p:cNvSpPr/>
            <p:nvPr/>
          </p:nvSpPr>
          <p:spPr>
            <a:xfrm>
              <a:off x="6267632" y="4259473"/>
              <a:ext cx="54718" cy="29884"/>
            </a:xfrm>
            <a:custGeom>
              <a:avLst/>
              <a:gdLst/>
              <a:ahLst/>
              <a:cxnLst/>
              <a:rect l="l" t="t" r="r" b="b"/>
              <a:pathLst>
                <a:path w="3034" h="1657" extrusionOk="0">
                  <a:moveTo>
                    <a:pt x="277" y="1453"/>
                  </a:moveTo>
                  <a:lnTo>
                    <a:pt x="277" y="1453"/>
                  </a:lnTo>
                  <a:cubicBezTo>
                    <a:pt x="279" y="1454"/>
                    <a:pt x="281" y="1455"/>
                    <a:pt x="283" y="1456"/>
                  </a:cubicBezTo>
                  <a:cubicBezTo>
                    <a:pt x="283" y="1460"/>
                    <a:pt x="283" y="1463"/>
                    <a:pt x="283" y="1467"/>
                  </a:cubicBezTo>
                  <a:lnTo>
                    <a:pt x="283" y="1467"/>
                  </a:lnTo>
                  <a:cubicBezTo>
                    <a:pt x="281" y="1462"/>
                    <a:pt x="279" y="1458"/>
                    <a:pt x="277" y="1453"/>
                  </a:cubicBezTo>
                  <a:close/>
                  <a:moveTo>
                    <a:pt x="2326" y="1"/>
                  </a:moveTo>
                  <a:cubicBezTo>
                    <a:pt x="1473" y="1"/>
                    <a:pt x="684" y="571"/>
                    <a:pt x="161" y="1244"/>
                  </a:cubicBezTo>
                  <a:cubicBezTo>
                    <a:pt x="144" y="1278"/>
                    <a:pt x="78" y="1351"/>
                    <a:pt x="41" y="1425"/>
                  </a:cubicBezTo>
                  <a:lnTo>
                    <a:pt x="41" y="1425"/>
                  </a:lnTo>
                  <a:cubicBezTo>
                    <a:pt x="43" y="1422"/>
                    <a:pt x="50" y="1415"/>
                    <a:pt x="70" y="1396"/>
                  </a:cubicBezTo>
                  <a:cubicBezTo>
                    <a:pt x="73" y="1396"/>
                    <a:pt x="75" y="1396"/>
                    <a:pt x="77" y="1396"/>
                  </a:cubicBezTo>
                  <a:lnTo>
                    <a:pt x="77" y="1396"/>
                  </a:lnTo>
                  <a:cubicBezTo>
                    <a:pt x="65" y="1403"/>
                    <a:pt x="53" y="1413"/>
                    <a:pt x="41" y="1425"/>
                  </a:cubicBezTo>
                  <a:lnTo>
                    <a:pt x="41" y="1425"/>
                  </a:lnTo>
                  <a:cubicBezTo>
                    <a:pt x="41" y="1425"/>
                    <a:pt x="41" y="1425"/>
                    <a:pt x="41" y="1425"/>
                  </a:cubicBezTo>
                  <a:lnTo>
                    <a:pt x="41" y="1425"/>
                  </a:lnTo>
                  <a:cubicBezTo>
                    <a:pt x="40" y="1426"/>
                    <a:pt x="40" y="1426"/>
                    <a:pt x="40" y="1426"/>
                  </a:cubicBezTo>
                  <a:cubicBezTo>
                    <a:pt x="40" y="1426"/>
                    <a:pt x="41" y="1425"/>
                    <a:pt x="41" y="1425"/>
                  </a:cubicBezTo>
                  <a:lnTo>
                    <a:pt x="41" y="1425"/>
                  </a:lnTo>
                  <a:cubicBezTo>
                    <a:pt x="12" y="1481"/>
                    <a:pt x="0" y="1538"/>
                    <a:pt x="40" y="1578"/>
                  </a:cubicBezTo>
                  <a:cubicBezTo>
                    <a:pt x="59" y="1636"/>
                    <a:pt x="90" y="1657"/>
                    <a:pt x="134" y="1657"/>
                  </a:cubicBezTo>
                  <a:cubicBezTo>
                    <a:pt x="159" y="1657"/>
                    <a:pt x="189" y="1650"/>
                    <a:pt x="222" y="1639"/>
                  </a:cubicBezTo>
                  <a:cubicBezTo>
                    <a:pt x="222" y="1639"/>
                    <a:pt x="252" y="1639"/>
                    <a:pt x="252" y="1608"/>
                  </a:cubicBezTo>
                  <a:cubicBezTo>
                    <a:pt x="271" y="1590"/>
                    <a:pt x="283" y="1569"/>
                    <a:pt x="288" y="1547"/>
                  </a:cubicBezTo>
                  <a:lnTo>
                    <a:pt x="288" y="1547"/>
                  </a:lnTo>
                  <a:cubicBezTo>
                    <a:pt x="313" y="1544"/>
                    <a:pt x="315" y="1515"/>
                    <a:pt x="344" y="1487"/>
                  </a:cubicBezTo>
                  <a:cubicBezTo>
                    <a:pt x="374" y="1426"/>
                    <a:pt x="404" y="1396"/>
                    <a:pt x="465" y="1335"/>
                  </a:cubicBezTo>
                  <a:cubicBezTo>
                    <a:pt x="648" y="1122"/>
                    <a:pt x="830" y="940"/>
                    <a:pt x="1012" y="788"/>
                  </a:cubicBezTo>
                  <a:cubicBezTo>
                    <a:pt x="1397" y="493"/>
                    <a:pt x="1850" y="283"/>
                    <a:pt x="2319" y="283"/>
                  </a:cubicBezTo>
                  <a:cubicBezTo>
                    <a:pt x="2480" y="283"/>
                    <a:pt x="2643" y="308"/>
                    <a:pt x="2806" y="362"/>
                  </a:cubicBezTo>
                  <a:cubicBezTo>
                    <a:pt x="2824" y="368"/>
                    <a:pt x="2841" y="371"/>
                    <a:pt x="2856" y="371"/>
                  </a:cubicBezTo>
                  <a:cubicBezTo>
                    <a:pt x="2998" y="371"/>
                    <a:pt x="3034" y="143"/>
                    <a:pt x="2897" y="89"/>
                  </a:cubicBezTo>
                  <a:cubicBezTo>
                    <a:pt x="2705" y="28"/>
                    <a:pt x="2514" y="1"/>
                    <a:pt x="2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4577;p95">
              <a:extLst>
                <a:ext uri="{FF2B5EF4-FFF2-40B4-BE49-F238E27FC236}">
                  <a16:creationId xmlns:a16="http://schemas.microsoft.com/office/drawing/2014/main" id="{C142BC87-0B9D-4CB3-A4BA-AF9F47910F21}"/>
                </a:ext>
              </a:extLst>
            </p:cNvPr>
            <p:cNvSpPr/>
            <p:nvPr/>
          </p:nvSpPr>
          <p:spPr>
            <a:xfrm>
              <a:off x="6249705" y="4234297"/>
              <a:ext cx="55602" cy="30118"/>
            </a:xfrm>
            <a:custGeom>
              <a:avLst/>
              <a:gdLst/>
              <a:ahLst/>
              <a:cxnLst/>
              <a:rect l="l" t="t" r="r" b="b"/>
              <a:pathLst>
                <a:path w="3083" h="1670" extrusionOk="0">
                  <a:moveTo>
                    <a:pt x="122" y="1393"/>
                  </a:moveTo>
                  <a:cubicBezTo>
                    <a:pt x="125" y="1395"/>
                    <a:pt x="129" y="1397"/>
                    <a:pt x="132" y="1398"/>
                  </a:cubicBezTo>
                  <a:lnTo>
                    <a:pt x="132" y="1398"/>
                  </a:lnTo>
                  <a:cubicBezTo>
                    <a:pt x="119" y="1405"/>
                    <a:pt x="105" y="1413"/>
                    <a:pt x="91" y="1424"/>
                  </a:cubicBezTo>
                  <a:cubicBezTo>
                    <a:pt x="91" y="1424"/>
                    <a:pt x="91" y="1424"/>
                    <a:pt x="122" y="1393"/>
                  </a:cubicBezTo>
                  <a:close/>
                  <a:moveTo>
                    <a:pt x="335" y="1576"/>
                  </a:moveTo>
                  <a:cubicBezTo>
                    <a:pt x="335" y="1586"/>
                    <a:pt x="331" y="1589"/>
                    <a:pt x="328" y="1589"/>
                  </a:cubicBezTo>
                  <a:cubicBezTo>
                    <a:pt x="321" y="1589"/>
                    <a:pt x="314" y="1576"/>
                    <a:pt x="335" y="1576"/>
                  </a:cubicBezTo>
                  <a:close/>
                  <a:moveTo>
                    <a:pt x="2364" y="1"/>
                  </a:moveTo>
                  <a:cubicBezTo>
                    <a:pt x="1513" y="1"/>
                    <a:pt x="739" y="590"/>
                    <a:pt x="213" y="1241"/>
                  </a:cubicBezTo>
                  <a:cubicBezTo>
                    <a:pt x="152" y="1333"/>
                    <a:pt x="0" y="1485"/>
                    <a:pt x="61" y="1606"/>
                  </a:cubicBezTo>
                  <a:cubicBezTo>
                    <a:pt x="99" y="1644"/>
                    <a:pt x="136" y="1670"/>
                    <a:pt x="181" y="1670"/>
                  </a:cubicBezTo>
                  <a:cubicBezTo>
                    <a:pt x="209" y="1670"/>
                    <a:pt x="239" y="1660"/>
                    <a:pt x="274" y="1636"/>
                  </a:cubicBezTo>
                  <a:lnTo>
                    <a:pt x="304" y="1636"/>
                  </a:lnTo>
                  <a:cubicBezTo>
                    <a:pt x="328" y="1606"/>
                    <a:pt x="341" y="1575"/>
                    <a:pt x="343" y="1545"/>
                  </a:cubicBezTo>
                  <a:lnTo>
                    <a:pt x="343" y="1545"/>
                  </a:lnTo>
                  <a:cubicBezTo>
                    <a:pt x="352" y="1528"/>
                    <a:pt x="365" y="1515"/>
                    <a:pt x="365" y="1515"/>
                  </a:cubicBezTo>
                  <a:cubicBezTo>
                    <a:pt x="426" y="1424"/>
                    <a:pt x="456" y="1393"/>
                    <a:pt x="517" y="1333"/>
                  </a:cubicBezTo>
                  <a:cubicBezTo>
                    <a:pt x="669" y="1120"/>
                    <a:pt x="851" y="937"/>
                    <a:pt x="1064" y="785"/>
                  </a:cubicBezTo>
                  <a:cubicBezTo>
                    <a:pt x="1449" y="491"/>
                    <a:pt x="1902" y="281"/>
                    <a:pt x="2371" y="281"/>
                  </a:cubicBezTo>
                  <a:cubicBezTo>
                    <a:pt x="2532" y="281"/>
                    <a:pt x="2695" y="306"/>
                    <a:pt x="2857" y="360"/>
                  </a:cubicBezTo>
                  <a:cubicBezTo>
                    <a:pt x="2875" y="366"/>
                    <a:pt x="2892" y="369"/>
                    <a:pt x="2908" y="369"/>
                  </a:cubicBezTo>
                  <a:cubicBezTo>
                    <a:pt x="3049" y="369"/>
                    <a:pt x="3083" y="141"/>
                    <a:pt x="2918" y="86"/>
                  </a:cubicBezTo>
                  <a:cubicBezTo>
                    <a:pt x="2731" y="28"/>
                    <a:pt x="2546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4578;p95">
              <a:extLst>
                <a:ext uri="{FF2B5EF4-FFF2-40B4-BE49-F238E27FC236}">
                  <a16:creationId xmlns:a16="http://schemas.microsoft.com/office/drawing/2014/main" id="{C7B39919-FC36-40BF-84B8-88DBE5D2B722}"/>
                </a:ext>
              </a:extLst>
            </p:cNvPr>
            <p:cNvSpPr/>
            <p:nvPr/>
          </p:nvSpPr>
          <p:spPr>
            <a:xfrm>
              <a:off x="6243123" y="4215612"/>
              <a:ext cx="55061" cy="29902"/>
            </a:xfrm>
            <a:custGeom>
              <a:avLst/>
              <a:gdLst/>
              <a:ahLst/>
              <a:cxnLst/>
              <a:rect l="l" t="t" r="r" b="b"/>
              <a:pathLst>
                <a:path w="3053" h="1658" extrusionOk="0">
                  <a:moveTo>
                    <a:pt x="300" y="1455"/>
                  </a:moveTo>
                  <a:cubicBezTo>
                    <a:pt x="301" y="1456"/>
                    <a:pt x="303" y="1456"/>
                    <a:pt x="304" y="1457"/>
                  </a:cubicBezTo>
                  <a:cubicBezTo>
                    <a:pt x="304" y="1460"/>
                    <a:pt x="304" y="1463"/>
                    <a:pt x="304" y="1466"/>
                  </a:cubicBezTo>
                  <a:lnTo>
                    <a:pt x="304" y="1466"/>
                  </a:lnTo>
                  <a:cubicBezTo>
                    <a:pt x="303" y="1462"/>
                    <a:pt x="302" y="1459"/>
                    <a:pt x="300" y="1455"/>
                  </a:cubicBezTo>
                  <a:close/>
                  <a:moveTo>
                    <a:pt x="2331" y="1"/>
                  </a:moveTo>
                  <a:cubicBezTo>
                    <a:pt x="1494" y="1"/>
                    <a:pt x="706" y="571"/>
                    <a:pt x="183" y="1244"/>
                  </a:cubicBezTo>
                  <a:cubicBezTo>
                    <a:pt x="154" y="1273"/>
                    <a:pt x="103" y="1331"/>
                    <a:pt x="66" y="1393"/>
                  </a:cubicBezTo>
                  <a:lnTo>
                    <a:pt x="66" y="1393"/>
                  </a:lnTo>
                  <a:cubicBezTo>
                    <a:pt x="64" y="1394"/>
                    <a:pt x="63" y="1395"/>
                    <a:pt x="61" y="1396"/>
                  </a:cubicBezTo>
                  <a:cubicBezTo>
                    <a:pt x="61" y="1397"/>
                    <a:pt x="61" y="1398"/>
                    <a:pt x="61" y="1400"/>
                  </a:cubicBezTo>
                  <a:lnTo>
                    <a:pt x="61" y="1400"/>
                  </a:lnTo>
                  <a:cubicBezTo>
                    <a:pt x="23" y="1464"/>
                    <a:pt x="1" y="1533"/>
                    <a:pt x="31" y="1578"/>
                  </a:cubicBezTo>
                  <a:cubicBezTo>
                    <a:pt x="69" y="1636"/>
                    <a:pt x="108" y="1657"/>
                    <a:pt x="154" y="1657"/>
                  </a:cubicBezTo>
                  <a:cubicBezTo>
                    <a:pt x="181" y="1657"/>
                    <a:pt x="210" y="1650"/>
                    <a:pt x="244" y="1639"/>
                  </a:cubicBezTo>
                  <a:cubicBezTo>
                    <a:pt x="244" y="1639"/>
                    <a:pt x="274" y="1639"/>
                    <a:pt x="274" y="1609"/>
                  </a:cubicBezTo>
                  <a:cubicBezTo>
                    <a:pt x="293" y="1590"/>
                    <a:pt x="304" y="1569"/>
                    <a:pt x="310" y="1548"/>
                  </a:cubicBezTo>
                  <a:lnTo>
                    <a:pt x="310" y="1548"/>
                  </a:lnTo>
                  <a:cubicBezTo>
                    <a:pt x="335" y="1544"/>
                    <a:pt x="335" y="1516"/>
                    <a:pt x="335" y="1487"/>
                  </a:cubicBezTo>
                  <a:cubicBezTo>
                    <a:pt x="396" y="1426"/>
                    <a:pt x="426" y="1396"/>
                    <a:pt x="487" y="1305"/>
                  </a:cubicBezTo>
                  <a:cubicBezTo>
                    <a:pt x="639" y="1122"/>
                    <a:pt x="821" y="940"/>
                    <a:pt x="1034" y="788"/>
                  </a:cubicBezTo>
                  <a:cubicBezTo>
                    <a:pt x="1419" y="494"/>
                    <a:pt x="1871" y="284"/>
                    <a:pt x="2341" y="284"/>
                  </a:cubicBezTo>
                  <a:cubicBezTo>
                    <a:pt x="2502" y="284"/>
                    <a:pt x="2665" y="308"/>
                    <a:pt x="2827" y="362"/>
                  </a:cubicBezTo>
                  <a:cubicBezTo>
                    <a:pt x="2845" y="368"/>
                    <a:pt x="2862" y="371"/>
                    <a:pt x="2878" y="371"/>
                  </a:cubicBezTo>
                  <a:cubicBezTo>
                    <a:pt x="3019" y="371"/>
                    <a:pt x="3052" y="144"/>
                    <a:pt x="2888" y="89"/>
                  </a:cubicBezTo>
                  <a:cubicBezTo>
                    <a:pt x="2702" y="29"/>
                    <a:pt x="2515" y="1"/>
                    <a:pt x="23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4579;p95">
              <a:extLst>
                <a:ext uri="{FF2B5EF4-FFF2-40B4-BE49-F238E27FC236}">
                  <a16:creationId xmlns:a16="http://schemas.microsoft.com/office/drawing/2014/main" id="{433A1882-1A36-45B9-876A-BA3F5ADF2459}"/>
                </a:ext>
              </a:extLst>
            </p:cNvPr>
            <p:cNvSpPr/>
            <p:nvPr/>
          </p:nvSpPr>
          <p:spPr>
            <a:xfrm>
              <a:off x="5915300" y="4234297"/>
              <a:ext cx="44078" cy="24455"/>
            </a:xfrm>
            <a:custGeom>
              <a:avLst/>
              <a:gdLst/>
              <a:ahLst/>
              <a:cxnLst/>
              <a:rect l="l" t="t" r="r" b="b"/>
              <a:pathLst>
                <a:path w="2444" h="1356" extrusionOk="0">
                  <a:moveTo>
                    <a:pt x="347" y="184"/>
                  </a:moveTo>
                  <a:cubicBezTo>
                    <a:pt x="352" y="192"/>
                    <a:pt x="358" y="200"/>
                    <a:pt x="366" y="208"/>
                  </a:cubicBezTo>
                  <a:cubicBezTo>
                    <a:pt x="366" y="218"/>
                    <a:pt x="359" y="232"/>
                    <a:pt x="348" y="247"/>
                  </a:cubicBezTo>
                  <a:lnTo>
                    <a:pt x="348" y="247"/>
                  </a:lnTo>
                  <a:cubicBezTo>
                    <a:pt x="352" y="226"/>
                    <a:pt x="351" y="205"/>
                    <a:pt x="347" y="184"/>
                  </a:cubicBezTo>
                  <a:close/>
                  <a:moveTo>
                    <a:pt x="651" y="1"/>
                  </a:moveTo>
                  <a:cubicBezTo>
                    <a:pt x="509" y="1"/>
                    <a:pt x="371" y="18"/>
                    <a:pt x="244" y="56"/>
                  </a:cubicBezTo>
                  <a:cubicBezTo>
                    <a:pt x="236" y="56"/>
                    <a:pt x="227" y="56"/>
                    <a:pt x="216" y="56"/>
                  </a:cubicBezTo>
                  <a:lnTo>
                    <a:pt x="216" y="56"/>
                  </a:lnTo>
                  <a:cubicBezTo>
                    <a:pt x="215" y="56"/>
                    <a:pt x="215" y="56"/>
                    <a:pt x="214" y="56"/>
                  </a:cubicBezTo>
                  <a:cubicBezTo>
                    <a:pt x="210" y="56"/>
                    <a:pt x="208" y="56"/>
                    <a:pt x="206" y="57"/>
                  </a:cubicBezTo>
                  <a:lnTo>
                    <a:pt x="206" y="57"/>
                  </a:lnTo>
                  <a:cubicBezTo>
                    <a:pt x="176" y="59"/>
                    <a:pt x="143" y="66"/>
                    <a:pt x="122" y="86"/>
                  </a:cubicBezTo>
                  <a:cubicBezTo>
                    <a:pt x="1" y="178"/>
                    <a:pt x="62" y="360"/>
                    <a:pt x="214" y="360"/>
                  </a:cubicBezTo>
                  <a:cubicBezTo>
                    <a:pt x="251" y="360"/>
                    <a:pt x="281" y="348"/>
                    <a:pt x="303" y="329"/>
                  </a:cubicBezTo>
                  <a:lnTo>
                    <a:pt x="305" y="329"/>
                  </a:lnTo>
                  <a:cubicBezTo>
                    <a:pt x="335" y="299"/>
                    <a:pt x="366" y="299"/>
                    <a:pt x="426" y="299"/>
                  </a:cubicBezTo>
                  <a:lnTo>
                    <a:pt x="457" y="299"/>
                  </a:lnTo>
                  <a:cubicBezTo>
                    <a:pt x="487" y="299"/>
                    <a:pt x="518" y="269"/>
                    <a:pt x="548" y="269"/>
                  </a:cubicBezTo>
                  <a:lnTo>
                    <a:pt x="730" y="269"/>
                  </a:lnTo>
                  <a:cubicBezTo>
                    <a:pt x="1065" y="299"/>
                    <a:pt x="1399" y="390"/>
                    <a:pt x="1673" y="633"/>
                  </a:cubicBezTo>
                  <a:cubicBezTo>
                    <a:pt x="1885" y="816"/>
                    <a:pt x="2037" y="1029"/>
                    <a:pt x="2159" y="1272"/>
                  </a:cubicBezTo>
                  <a:cubicBezTo>
                    <a:pt x="2179" y="1331"/>
                    <a:pt x="2218" y="1355"/>
                    <a:pt x="2260" y="1355"/>
                  </a:cubicBezTo>
                  <a:cubicBezTo>
                    <a:pt x="2346" y="1355"/>
                    <a:pt x="2443" y="1253"/>
                    <a:pt x="2402" y="1150"/>
                  </a:cubicBezTo>
                  <a:cubicBezTo>
                    <a:pt x="2159" y="633"/>
                    <a:pt x="1764" y="238"/>
                    <a:pt x="1247" y="86"/>
                  </a:cubicBezTo>
                  <a:cubicBezTo>
                    <a:pt x="1053" y="33"/>
                    <a:pt x="848" y="1"/>
                    <a:pt x="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4580;p95">
              <a:extLst>
                <a:ext uri="{FF2B5EF4-FFF2-40B4-BE49-F238E27FC236}">
                  <a16:creationId xmlns:a16="http://schemas.microsoft.com/office/drawing/2014/main" id="{590FB614-B3D1-4D47-8C4A-9B9C5E5C8610}"/>
                </a:ext>
              </a:extLst>
            </p:cNvPr>
            <p:cNvSpPr/>
            <p:nvPr/>
          </p:nvSpPr>
          <p:spPr>
            <a:xfrm>
              <a:off x="5933949" y="4218083"/>
              <a:ext cx="44060" cy="24744"/>
            </a:xfrm>
            <a:custGeom>
              <a:avLst/>
              <a:gdLst/>
              <a:ahLst/>
              <a:cxnLst/>
              <a:rect l="l" t="t" r="r" b="b"/>
              <a:pathLst>
                <a:path w="2443" h="1372" extrusionOk="0">
                  <a:moveTo>
                    <a:pt x="349" y="205"/>
                  </a:moveTo>
                  <a:cubicBezTo>
                    <a:pt x="353" y="212"/>
                    <a:pt x="358" y="219"/>
                    <a:pt x="365" y="225"/>
                  </a:cubicBezTo>
                  <a:cubicBezTo>
                    <a:pt x="365" y="237"/>
                    <a:pt x="357" y="252"/>
                    <a:pt x="345" y="268"/>
                  </a:cubicBezTo>
                  <a:lnTo>
                    <a:pt x="345" y="268"/>
                  </a:lnTo>
                  <a:cubicBezTo>
                    <a:pt x="350" y="248"/>
                    <a:pt x="351" y="226"/>
                    <a:pt x="349" y="205"/>
                  </a:cubicBezTo>
                  <a:close/>
                  <a:moveTo>
                    <a:pt x="682" y="1"/>
                  </a:moveTo>
                  <a:cubicBezTo>
                    <a:pt x="529" y="1"/>
                    <a:pt x="380" y="16"/>
                    <a:pt x="244" y="43"/>
                  </a:cubicBezTo>
                  <a:cubicBezTo>
                    <a:pt x="213" y="73"/>
                    <a:pt x="152" y="73"/>
                    <a:pt x="122" y="104"/>
                  </a:cubicBezTo>
                  <a:cubicBezTo>
                    <a:pt x="0" y="165"/>
                    <a:pt x="61" y="377"/>
                    <a:pt x="213" y="377"/>
                  </a:cubicBezTo>
                  <a:cubicBezTo>
                    <a:pt x="249" y="377"/>
                    <a:pt x="278" y="366"/>
                    <a:pt x="299" y="347"/>
                  </a:cubicBezTo>
                  <a:lnTo>
                    <a:pt x="304" y="347"/>
                  </a:lnTo>
                  <a:cubicBezTo>
                    <a:pt x="335" y="317"/>
                    <a:pt x="365" y="317"/>
                    <a:pt x="426" y="317"/>
                  </a:cubicBezTo>
                  <a:lnTo>
                    <a:pt x="456" y="317"/>
                  </a:lnTo>
                  <a:cubicBezTo>
                    <a:pt x="487" y="286"/>
                    <a:pt x="517" y="286"/>
                    <a:pt x="547" y="286"/>
                  </a:cubicBezTo>
                  <a:lnTo>
                    <a:pt x="730" y="286"/>
                  </a:lnTo>
                  <a:cubicBezTo>
                    <a:pt x="1064" y="317"/>
                    <a:pt x="1399" y="408"/>
                    <a:pt x="1672" y="621"/>
                  </a:cubicBezTo>
                  <a:cubicBezTo>
                    <a:pt x="1885" y="803"/>
                    <a:pt x="2037" y="1046"/>
                    <a:pt x="2158" y="1289"/>
                  </a:cubicBezTo>
                  <a:cubicBezTo>
                    <a:pt x="2178" y="1347"/>
                    <a:pt x="2216" y="1372"/>
                    <a:pt x="2256" y="1372"/>
                  </a:cubicBezTo>
                  <a:cubicBezTo>
                    <a:pt x="2343" y="1372"/>
                    <a:pt x="2443" y="1262"/>
                    <a:pt x="2402" y="1137"/>
                  </a:cubicBezTo>
                  <a:cubicBezTo>
                    <a:pt x="2158" y="651"/>
                    <a:pt x="1763" y="256"/>
                    <a:pt x="1247" y="73"/>
                  </a:cubicBezTo>
                  <a:cubicBezTo>
                    <a:pt x="1062" y="23"/>
                    <a:pt x="869" y="1"/>
                    <a:pt x="6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4581;p95">
              <a:extLst>
                <a:ext uri="{FF2B5EF4-FFF2-40B4-BE49-F238E27FC236}">
                  <a16:creationId xmlns:a16="http://schemas.microsoft.com/office/drawing/2014/main" id="{F0A920B3-3CD7-4FF2-968D-78701DE50CF1}"/>
                </a:ext>
              </a:extLst>
            </p:cNvPr>
            <p:cNvSpPr/>
            <p:nvPr/>
          </p:nvSpPr>
          <p:spPr>
            <a:xfrm>
              <a:off x="5952579" y="4198118"/>
              <a:ext cx="44078" cy="24437"/>
            </a:xfrm>
            <a:custGeom>
              <a:avLst/>
              <a:gdLst/>
              <a:ahLst/>
              <a:cxnLst/>
              <a:rect l="l" t="t" r="r" b="b"/>
              <a:pathLst>
                <a:path w="2444" h="1355" extrusionOk="0">
                  <a:moveTo>
                    <a:pt x="347" y="184"/>
                  </a:moveTo>
                  <a:cubicBezTo>
                    <a:pt x="352" y="192"/>
                    <a:pt x="357" y="200"/>
                    <a:pt x="366" y="208"/>
                  </a:cubicBezTo>
                  <a:cubicBezTo>
                    <a:pt x="366" y="218"/>
                    <a:pt x="359" y="232"/>
                    <a:pt x="348" y="247"/>
                  </a:cubicBezTo>
                  <a:lnTo>
                    <a:pt x="348" y="247"/>
                  </a:lnTo>
                  <a:cubicBezTo>
                    <a:pt x="352" y="226"/>
                    <a:pt x="351" y="205"/>
                    <a:pt x="347" y="184"/>
                  </a:cubicBezTo>
                  <a:close/>
                  <a:moveTo>
                    <a:pt x="651" y="1"/>
                  </a:moveTo>
                  <a:cubicBezTo>
                    <a:pt x="509" y="1"/>
                    <a:pt x="371" y="18"/>
                    <a:pt x="244" y="56"/>
                  </a:cubicBezTo>
                  <a:cubicBezTo>
                    <a:pt x="236" y="56"/>
                    <a:pt x="227" y="56"/>
                    <a:pt x="216" y="56"/>
                  </a:cubicBezTo>
                  <a:lnTo>
                    <a:pt x="216" y="56"/>
                  </a:lnTo>
                  <a:cubicBezTo>
                    <a:pt x="215" y="56"/>
                    <a:pt x="214" y="56"/>
                    <a:pt x="214" y="56"/>
                  </a:cubicBezTo>
                  <a:cubicBezTo>
                    <a:pt x="210" y="56"/>
                    <a:pt x="207" y="56"/>
                    <a:pt x="206" y="57"/>
                  </a:cubicBezTo>
                  <a:lnTo>
                    <a:pt x="206" y="57"/>
                  </a:lnTo>
                  <a:cubicBezTo>
                    <a:pt x="176" y="59"/>
                    <a:pt x="143" y="66"/>
                    <a:pt x="122" y="86"/>
                  </a:cubicBezTo>
                  <a:cubicBezTo>
                    <a:pt x="1" y="177"/>
                    <a:pt x="62" y="360"/>
                    <a:pt x="214" y="360"/>
                  </a:cubicBezTo>
                  <a:cubicBezTo>
                    <a:pt x="251" y="360"/>
                    <a:pt x="281" y="348"/>
                    <a:pt x="303" y="329"/>
                  </a:cubicBezTo>
                  <a:lnTo>
                    <a:pt x="305" y="329"/>
                  </a:lnTo>
                  <a:cubicBezTo>
                    <a:pt x="335" y="299"/>
                    <a:pt x="366" y="299"/>
                    <a:pt x="426" y="299"/>
                  </a:cubicBezTo>
                  <a:lnTo>
                    <a:pt x="457" y="299"/>
                  </a:lnTo>
                  <a:cubicBezTo>
                    <a:pt x="487" y="299"/>
                    <a:pt x="518" y="269"/>
                    <a:pt x="548" y="269"/>
                  </a:cubicBezTo>
                  <a:lnTo>
                    <a:pt x="730" y="269"/>
                  </a:lnTo>
                  <a:cubicBezTo>
                    <a:pt x="1065" y="299"/>
                    <a:pt x="1399" y="390"/>
                    <a:pt x="1673" y="633"/>
                  </a:cubicBezTo>
                  <a:cubicBezTo>
                    <a:pt x="1885" y="816"/>
                    <a:pt x="2037" y="1028"/>
                    <a:pt x="2159" y="1272"/>
                  </a:cubicBezTo>
                  <a:cubicBezTo>
                    <a:pt x="2179" y="1331"/>
                    <a:pt x="2218" y="1355"/>
                    <a:pt x="2260" y="1355"/>
                  </a:cubicBezTo>
                  <a:cubicBezTo>
                    <a:pt x="2346" y="1355"/>
                    <a:pt x="2443" y="1253"/>
                    <a:pt x="2402" y="1150"/>
                  </a:cubicBezTo>
                  <a:cubicBezTo>
                    <a:pt x="2159" y="633"/>
                    <a:pt x="1764" y="238"/>
                    <a:pt x="1247" y="86"/>
                  </a:cubicBezTo>
                  <a:cubicBezTo>
                    <a:pt x="1053" y="33"/>
                    <a:pt x="848" y="1"/>
                    <a:pt x="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4582;p95">
              <a:extLst>
                <a:ext uri="{FF2B5EF4-FFF2-40B4-BE49-F238E27FC236}">
                  <a16:creationId xmlns:a16="http://schemas.microsoft.com/office/drawing/2014/main" id="{181CE933-E5BB-4905-9B4B-C0B0F33A0B55}"/>
                </a:ext>
              </a:extLst>
            </p:cNvPr>
            <p:cNvSpPr/>
            <p:nvPr/>
          </p:nvSpPr>
          <p:spPr>
            <a:xfrm>
              <a:off x="6148836" y="3535260"/>
              <a:ext cx="187492" cy="646338"/>
            </a:xfrm>
            <a:custGeom>
              <a:avLst/>
              <a:gdLst/>
              <a:ahLst/>
              <a:cxnLst/>
              <a:rect l="l" t="t" r="r" b="b"/>
              <a:pathLst>
                <a:path w="10396" h="35838" extrusionOk="0">
                  <a:moveTo>
                    <a:pt x="9180" y="1"/>
                  </a:moveTo>
                  <a:cubicBezTo>
                    <a:pt x="6991" y="1"/>
                    <a:pt x="0" y="9636"/>
                    <a:pt x="0" y="9636"/>
                  </a:cubicBezTo>
                  <a:lnTo>
                    <a:pt x="1338" y="35837"/>
                  </a:lnTo>
                  <a:lnTo>
                    <a:pt x="10396" y="35503"/>
                  </a:lnTo>
                  <a:cubicBezTo>
                    <a:pt x="10396" y="35503"/>
                    <a:pt x="9697" y="1"/>
                    <a:pt x="9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4583;p95">
              <a:extLst>
                <a:ext uri="{FF2B5EF4-FFF2-40B4-BE49-F238E27FC236}">
                  <a16:creationId xmlns:a16="http://schemas.microsoft.com/office/drawing/2014/main" id="{605B2827-D93B-421B-BC19-BF5305B088E5}"/>
                </a:ext>
              </a:extLst>
            </p:cNvPr>
            <p:cNvSpPr/>
            <p:nvPr/>
          </p:nvSpPr>
          <p:spPr>
            <a:xfrm>
              <a:off x="5842944" y="3391088"/>
              <a:ext cx="268631" cy="794334"/>
            </a:xfrm>
            <a:custGeom>
              <a:avLst/>
              <a:gdLst/>
              <a:ahLst/>
              <a:cxnLst/>
              <a:rect l="l" t="t" r="r" b="b"/>
              <a:pathLst>
                <a:path w="14895" h="44044" extrusionOk="0">
                  <a:moveTo>
                    <a:pt x="1" y="1"/>
                  </a:moveTo>
                  <a:lnTo>
                    <a:pt x="3071" y="44044"/>
                  </a:lnTo>
                  <a:lnTo>
                    <a:pt x="11399" y="44044"/>
                  </a:lnTo>
                  <a:lnTo>
                    <a:pt x="14895" y="109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4584;p95">
              <a:extLst>
                <a:ext uri="{FF2B5EF4-FFF2-40B4-BE49-F238E27FC236}">
                  <a16:creationId xmlns:a16="http://schemas.microsoft.com/office/drawing/2014/main" id="{316C56D7-49BF-4C38-A0E5-0C33FCF574F2}"/>
                </a:ext>
              </a:extLst>
            </p:cNvPr>
            <p:cNvSpPr/>
            <p:nvPr/>
          </p:nvSpPr>
          <p:spPr>
            <a:xfrm>
              <a:off x="5791959" y="3186066"/>
              <a:ext cx="101447" cy="349212"/>
            </a:xfrm>
            <a:custGeom>
              <a:avLst/>
              <a:gdLst/>
              <a:ahLst/>
              <a:cxnLst/>
              <a:rect l="l" t="t" r="r" b="b"/>
              <a:pathLst>
                <a:path w="5625" h="19363" extrusionOk="0">
                  <a:moveTo>
                    <a:pt x="5624" y="1"/>
                  </a:moveTo>
                  <a:lnTo>
                    <a:pt x="1" y="2554"/>
                  </a:lnTo>
                  <a:lnTo>
                    <a:pt x="4287" y="19363"/>
                  </a:lnTo>
                  <a:lnTo>
                    <a:pt x="5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4585;p95">
              <a:extLst>
                <a:ext uri="{FF2B5EF4-FFF2-40B4-BE49-F238E27FC236}">
                  <a16:creationId xmlns:a16="http://schemas.microsoft.com/office/drawing/2014/main" id="{DD83CDF4-77FD-4F78-9542-2AE3D12C03A1}"/>
                </a:ext>
              </a:extLst>
            </p:cNvPr>
            <p:cNvSpPr/>
            <p:nvPr/>
          </p:nvSpPr>
          <p:spPr>
            <a:xfrm>
              <a:off x="5545276" y="2676938"/>
              <a:ext cx="657304" cy="571890"/>
            </a:xfrm>
            <a:custGeom>
              <a:avLst/>
              <a:gdLst/>
              <a:ahLst/>
              <a:cxnLst/>
              <a:rect l="l" t="t" r="r" b="b"/>
              <a:pathLst>
                <a:path w="36446" h="31710" extrusionOk="0">
                  <a:moveTo>
                    <a:pt x="23793" y="1"/>
                  </a:moveTo>
                  <a:cubicBezTo>
                    <a:pt x="23367" y="1"/>
                    <a:pt x="22934" y="9"/>
                    <a:pt x="22494" y="24"/>
                  </a:cubicBezTo>
                  <a:cubicBezTo>
                    <a:pt x="8937" y="632"/>
                    <a:pt x="1" y="18899"/>
                    <a:pt x="3192" y="26985"/>
                  </a:cubicBezTo>
                  <a:cubicBezTo>
                    <a:pt x="4675" y="30705"/>
                    <a:pt x="7922" y="31710"/>
                    <a:pt x="11066" y="31710"/>
                  </a:cubicBezTo>
                  <a:cubicBezTo>
                    <a:pt x="14754" y="31710"/>
                    <a:pt x="18300" y="30328"/>
                    <a:pt x="18694" y="30328"/>
                  </a:cubicBezTo>
                  <a:cubicBezTo>
                    <a:pt x="18694" y="30328"/>
                    <a:pt x="27934" y="28808"/>
                    <a:pt x="35412" y="25890"/>
                  </a:cubicBezTo>
                  <a:cubicBezTo>
                    <a:pt x="35442" y="25769"/>
                    <a:pt x="35442" y="25617"/>
                    <a:pt x="35473" y="25465"/>
                  </a:cubicBezTo>
                  <a:cubicBezTo>
                    <a:pt x="36445" y="21453"/>
                    <a:pt x="35929" y="17136"/>
                    <a:pt x="34470" y="13246"/>
                  </a:cubicBezTo>
                  <a:cubicBezTo>
                    <a:pt x="32980" y="9355"/>
                    <a:pt x="30579" y="5890"/>
                    <a:pt x="27843" y="2790"/>
                  </a:cubicBezTo>
                  <a:cubicBezTo>
                    <a:pt x="26962" y="1817"/>
                    <a:pt x="26050" y="875"/>
                    <a:pt x="25047" y="24"/>
                  </a:cubicBezTo>
                  <a:cubicBezTo>
                    <a:pt x="24637" y="9"/>
                    <a:pt x="24219" y="1"/>
                    <a:pt x="23793" y="1"/>
                  </a:cubicBezTo>
                  <a:close/>
                </a:path>
              </a:pathLst>
            </a:custGeom>
            <a:solidFill>
              <a:srgbClr val="A7E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4586;p95">
              <a:extLst>
                <a:ext uri="{FF2B5EF4-FFF2-40B4-BE49-F238E27FC236}">
                  <a16:creationId xmlns:a16="http://schemas.microsoft.com/office/drawing/2014/main" id="{5F042074-F18B-486E-80EC-82BB3580BB1B}"/>
                </a:ext>
              </a:extLst>
            </p:cNvPr>
            <p:cNvSpPr/>
            <p:nvPr/>
          </p:nvSpPr>
          <p:spPr>
            <a:xfrm>
              <a:off x="5808407" y="2992010"/>
              <a:ext cx="385949" cy="158456"/>
            </a:xfrm>
            <a:custGeom>
              <a:avLst/>
              <a:gdLst/>
              <a:ahLst/>
              <a:cxnLst/>
              <a:rect l="l" t="t" r="r" b="b"/>
              <a:pathLst>
                <a:path w="21400" h="8786" extrusionOk="0">
                  <a:moveTo>
                    <a:pt x="21399" y="1"/>
                  </a:moveTo>
                  <a:lnTo>
                    <a:pt x="1" y="274"/>
                  </a:lnTo>
                  <a:lnTo>
                    <a:pt x="1" y="6293"/>
                  </a:lnTo>
                  <a:lnTo>
                    <a:pt x="2250" y="8785"/>
                  </a:lnTo>
                  <a:lnTo>
                    <a:pt x="4651" y="4378"/>
                  </a:lnTo>
                  <a:lnTo>
                    <a:pt x="21399" y="2280"/>
                  </a:lnTo>
                  <a:lnTo>
                    <a:pt x="21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4587;p95">
              <a:extLst>
                <a:ext uri="{FF2B5EF4-FFF2-40B4-BE49-F238E27FC236}">
                  <a16:creationId xmlns:a16="http://schemas.microsoft.com/office/drawing/2014/main" id="{6B9E7756-B07E-4862-B969-518D409FE120}"/>
                </a:ext>
              </a:extLst>
            </p:cNvPr>
            <p:cNvSpPr/>
            <p:nvPr/>
          </p:nvSpPr>
          <p:spPr>
            <a:xfrm>
              <a:off x="5996981" y="2677353"/>
              <a:ext cx="376625" cy="466529"/>
            </a:xfrm>
            <a:custGeom>
              <a:avLst/>
              <a:gdLst/>
              <a:ahLst/>
              <a:cxnLst/>
              <a:rect l="l" t="t" r="r" b="b"/>
              <a:pathLst>
                <a:path w="20883" h="25868" extrusionOk="0">
                  <a:moveTo>
                    <a:pt x="1" y="1"/>
                  </a:moveTo>
                  <a:cubicBezTo>
                    <a:pt x="1004" y="852"/>
                    <a:pt x="1916" y="1794"/>
                    <a:pt x="2797" y="2767"/>
                  </a:cubicBezTo>
                  <a:cubicBezTo>
                    <a:pt x="5533" y="5867"/>
                    <a:pt x="7934" y="9332"/>
                    <a:pt x="9424" y="13223"/>
                  </a:cubicBezTo>
                  <a:cubicBezTo>
                    <a:pt x="10883" y="17113"/>
                    <a:pt x="11399" y="21399"/>
                    <a:pt x="10427" y="25442"/>
                  </a:cubicBezTo>
                  <a:cubicBezTo>
                    <a:pt x="10396" y="25594"/>
                    <a:pt x="10396" y="25746"/>
                    <a:pt x="10366" y="25867"/>
                  </a:cubicBezTo>
                  <a:cubicBezTo>
                    <a:pt x="16141" y="23618"/>
                    <a:pt x="20883" y="20548"/>
                    <a:pt x="19545" y="16657"/>
                  </a:cubicBezTo>
                  <a:cubicBezTo>
                    <a:pt x="16688" y="8299"/>
                    <a:pt x="11703" y="487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4588;p95">
              <a:extLst>
                <a:ext uri="{FF2B5EF4-FFF2-40B4-BE49-F238E27FC236}">
                  <a16:creationId xmlns:a16="http://schemas.microsoft.com/office/drawing/2014/main" id="{843F746D-B29C-4D6D-876D-D5522001E538}"/>
                </a:ext>
              </a:extLst>
            </p:cNvPr>
            <p:cNvSpPr/>
            <p:nvPr/>
          </p:nvSpPr>
          <p:spPr>
            <a:xfrm>
              <a:off x="5484769" y="1953951"/>
              <a:ext cx="759472" cy="432822"/>
            </a:xfrm>
            <a:custGeom>
              <a:avLst/>
              <a:gdLst/>
              <a:ahLst/>
              <a:cxnLst/>
              <a:rect l="l" t="t" r="r" b="b"/>
              <a:pathLst>
                <a:path w="42111" h="23999" extrusionOk="0">
                  <a:moveTo>
                    <a:pt x="30872" y="0"/>
                  </a:moveTo>
                  <a:cubicBezTo>
                    <a:pt x="28494" y="0"/>
                    <a:pt x="25471" y="390"/>
                    <a:pt x="21593" y="1175"/>
                  </a:cubicBezTo>
                  <a:cubicBezTo>
                    <a:pt x="21016" y="1144"/>
                    <a:pt x="20460" y="1129"/>
                    <a:pt x="19923" y="1129"/>
                  </a:cubicBezTo>
                  <a:cubicBezTo>
                    <a:pt x="0" y="1129"/>
                    <a:pt x="7020" y="21998"/>
                    <a:pt x="7642" y="23212"/>
                  </a:cubicBezTo>
                  <a:cubicBezTo>
                    <a:pt x="7980" y="23843"/>
                    <a:pt x="8716" y="23998"/>
                    <a:pt x="9360" y="23998"/>
                  </a:cubicBezTo>
                  <a:cubicBezTo>
                    <a:pt x="9988" y="23998"/>
                    <a:pt x="10529" y="23850"/>
                    <a:pt x="10529" y="23850"/>
                  </a:cubicBezTo>
                  <a:cubicBezTo>
                    <a:pt x="10529" y="23850"/>
                    <a:pt x="12687" y="12513"/>
                    <a:pt x="15332" y="10993"/>
                  </a:cubicBezTo>
                  <a:cubicBezTo>
                    <a:pt x="15461" y="10918"/>
                    <a:pt x="15630" y="10883"/>
                    <a:pt x="15835" y="10883"/>
                  </a:cubicBezTo>
                  <a:cubicBezTo>
                    <a:pt x="19682" y="10883"/>
                    <a:pt x="36150" y="23349"/>
                    <a:pt x="39363" y="23349"/>
                  </a:cubicBezTo>
                  <a:cubicBezTo>
                    <a:pt x="39474" y="23349"/>
                    <a:pt x="39570" y="23334"/>
                    <a:pt x="39648" y="23303"/>
                  </a:cubicBezTo>
                  <a:cubicBezTo>
                    <a:pt x="42110" y="22330"/>
                    <a:pt x="41350" y="12300"/>
                    <a:pt x="39648" y="6312"/>
                  </a:cubicBezTo>
                  <a:cubicBezTo>
                    <a:pt x="38457" y="2121"/>
                    <a:pt x="36417" y="0"/>
                    <a:pt x="30872" y="0"/>
                  </a:cubicBezTo>
                  <a:close/>
                </a:path>
              </a:pathLst>
            </a:custGeom>
            <a:solidFill>
              <a:srgbClr val="99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4589;p95">
              <a:extLst>
                <a:ext uri="{FF2B5EF4-FFF2-40B4-BE49-F238E27FC236}">
                  <a16:creationId xmlns:a16="http://schemas.microsoft.com/office/drawing/2014/main" id="{0F7B78E7-2E5E-4324-91F6-EE2568D11B69}"/>
                </a:ext>
              </a:extLst>
            </p:cNvPr>
            <p:cNvSpPr/>
            <p:nvPr/>
          </p:nvSpPr>
          <p:spPr>
            <a:xfrm>
              <a:off x="5651088" y="2089701"/>
              <a:ext cx="484600" cy="645184"/>
            </a:xfrm>
            <a:custGeom>
              <a:avLst/>
              <a:gdLst/>
              <a:ahLst/>
              <a:cxnLst/>
              <a:rect l="l" t="t" r="r" b="b"/>
              <a:pathLst>
                <a:path w="26870" h="35774" extrusionOk="0">
                  <a:moveTo>
                    <a:pt x="10152" y="1"/>
                  </a:moveTo>
                  <a:cubicBezTo>
                    <a:pt x="9737" y="1891"/>
                    <a:pt x="8378" y="3711"/>
                    <a:pt x="6963" y="3711"/>
                  </a:cubicBezTo>
                  <a:cubicBezTo>
                    <a:pt x="6513" y="3711"/>
                    <a:pt x="6057" y="3527"/>
                    <a:pt x="5623" y="3101"/>
                  </a:cubicBezTo>
                  <a:cubicBezTo>
                    <a:pt x="5552" y="4478"/>
                    <a:pt x="4776" y="5985"/>
                    <a:pt x="4049" y="5985"/>
                  </a:cubicBezTo>
                  <a:cubicBezTo>
                    <a:pt x="3845" y="5985"/>
                    <a:pt x="3645" y="5866"/>
                    <a:pt x="3465" y="5593"/>
                  </a:cubicBezTo>
                  <a:cubicBezTo>
                    <a:pt x="3009" y="7600"/>
                    <a:pt x="1034" y="10214"/>
                    <a:pt x="0" y="11521"/>
                  </a:cubicBezTo>
                  <a:lnTo>
                    <a:pt x="882" y="19940"/>
                  </a:lnTo>
                  <a:cubicBezTo>
                    <a:pt x="1437" y="25381"/>
                    <a:pt x="6103" y="29442"/>
                    <a:pt x="11466" y="29442"/>
                  </a:cubicBezTo>
                  <a:cubicBezTo>
                    <a:pt x="11675" y="29442"/>
                    <a:pt x="11886" y="29436"/>
                    <a:pt x="12098" y="29424"/>
                  </a:cubicBezTo>
                  <a:lnTo>
                    <a:pt x="12918" y="32949"/>
                  </a:lnTo>
                  <a:lnTo>
                    <a:pt x="10061" y="34682"/>
                  </a:lnTo>
                  <a:cubicBezTo>
                    <a:pt x="11164" y="35097"/>
                    <a:pt x="13350" y="35773"/>
                    <a:pt x="15940" y="35773"/>
                  </a:cubicBezTo>
                  <a:cubicBezTo>
                    <a:pt x="18276" y="35773"/>
                    <a:pt x="20941" y="35223"/>
                    <a:pt x="23435" y="33436"/>
                  </a:cubicBezTo>
                  <a:cubicBezTo>
                    <a:pt x="23466" y="33375"/>
                    <a:pt x="23496" y="33314"/>
                    <a:pt x="23496" y="33253"/>
                  </a:cubicBezTo>
                  <a:lnTo>
                    <a:pt x="23496" y="33253"/>
                  </a:lnTo>
                  <a:cubicBezTo>
                    <a:pt x="22944" y="33335"/>
                    <a:pt x="22382" y="33384"/>
                    <a:pt x="21826" y="33384"/>
                  </a:cubicBezTo>
                  <a:cubicBezTo>
                    <a:pt x="20512" y="33384"/>
                    <a:pt x="19232" y="33110"/>
                    <a:pt x="18207" y="32342"/>
                  </a:cubicBezTo>
                  <a:cubicBezTo>
                    <a:pt x="17143" y="31521"/>
                    <a:pt x="16566" y="30335"/>
                    <a:pt x="16171" y="29120"/>
                  </a:cubicBezTo>
                  <a:cubicBezTo>
                    <a:pt x="16111" y="28879"/>
                    <a:pt x="15339" y="25379"/>
                    <a:pt x="15671" y="25379"/>
                  </a:cubicBezTo>
                  <a:cubicBezTo>
                    <a:pt x="15675" y="25379"/>
                    <a:pt x="15680" y="25380"/>
                    <a:pt x="15684" y="25381"/>
                  </a:cubicBezTo>
                  <a:cubicBezTo>
                    <a:pt x="16505" y="25584"/>
                    <a:pt x="17358" y="25686"/>
                    <a:pt x="18210" y="25686"/>
                  </a:cubicBezTo>
                  <a:cubicBezTo>
                    <a:pt x="21306" y="25686"/>
                    <a:pt x="24396" y="24348"/>
                    <a:pt x="25897" y="21703"/>
                  </a:cubicBezTo>
                  <a:cubicBezTo>
                    <a:pt x="26870" y="20001"/>
                    <a:pt x="26840" y="18572"/>
                    <a:pt x="26444" y="16840"/>
                  </a:cubicBezTo>
                  <a:cubicBezTo>
                    <a:pt x="26080" y="15198"/>
                    <a:pt x="25624" y="13557"/>
                    <a:pt x="25077" y="11977"/>
                  </a:cubicBezTo>
                  <a:cubicBezTo>
                    <a:pt x="24043" y="11369"/>
                    <a:pt x="23162" y="10548"/>
                    <a:pt x="22523" y="9545"/>
                  </a:cubicBezTo>
                  <a:cubicBezTo>
                    <a:pt x="21627" y="10179"/>
                    <a:pt x="20604" y="10457"/>
                    <a:pt x="19578" y="10457"/>
                  </a:cubicBezTo>
                  <a:cubicBezTo>
                    <a:pt x="17507" y="10457"/>
                    <a:pt x="15424" y="9327"/>
                    <a:pt x="14347" y="7721"/>
                  </a:cubicBezTo>
                  <a:cubicBezTo>
                    <a:pt x="13496" y="6445"/>
                    <a:pt x="13253" y="4621"/>
                    <a:pt x="12918" y="2979"/>
                  </a:cubicBezTo>
                  <a:cubicBezTo>
                    <a:pt x="12158" y="2736"/>
                    <a:pt x="11064" y="2007"/>
                    <a:pt x="10152" y="1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4590;p95">
              <a:extLst>
                <a:ext uri="{FF2B5EF4-FFF2-40B4-BE49-F238E27FC236}">
                  <a16:creationId xmlns:a16="http://schemas.microsoft.com/office/drawing/2014/main" id="{C402EBD3-C57B-4EB4-8013-55BB77994BCD}"/>
                </a:ext>
              </a:extLst>
            </p:cNvPr>
            <p:cNvSpPr/>
            <p:nvPr/>
          </p:nvSpPr>
          <p:spPr>
            <a:xfrm>
              <a:off x="5884064" y="2143968"/>
              <a:ext cx="311933" cy="547921"/>
            </a:xfrm>
            <a:custGeom>
              <a:avLst/>
              <a:gdLst/>
              <a:ahLst/>
              <a:cxnLst/>
              <a:rect l="l" t="t" r="r" b="b"/>
              <a:pathLst>
                <a:path w="17296" h="30381" extrusionOk="0">
                  <a:moveTo>
                    <a:pt x="0" y="1"/>
                  </a:moveTo>
                  <a:cubicBezTo>
                    <a:pt x="335" y="1642"/>
                    <a:pt x="578" y="3436"/>
                    <a:pt x="1429" y="4743"/>
                  </a:cubicBezTo>
                  <a:cubicBezTo>
                    <a:pt x="2505" y="6326"/>
                    <a:pt x="4585" y="7449"/>
                    <a:pt x="6654" y="7449"/>
                  </a:cubicBezTo>
                  <a:cubicBezTo>
                    <a:pt x="7682" y="7449"/>
                    <a:pt x="8707" y="7172"/>
                    <a:pt x="9605" y="6536"/>
                  </a:cubicBezTo>
                  <a:cubicBezTo>
                    <a:pt x="10244" y="7539"/>
                    <a:pt x="11125" y="8390"/>
                    <a:pt x="12159" y="8968"/>
                  </a:cubicBezTo>
                  <a:cubicBezTo>
                    <a:pt x="12706" y="10548"/>
                    <a:pt x="13162" y="12189"/>
                    <a:pt x="13526" y="13831"/>
                  </a:cubicBezTo>
                  <a:cubicBezTo>
                    <a:pt x="13922" y="15563"/>
                    <a:pt x="13466" y="17326"/>
                    <a:pt x="12493" y="19028"/>
                  </a:cubicBezTo>
                  <a:cubicBezTo>
                    <a:pt x="10999" y="21620"/>
                    <a:pt x="8070" y="22633"/>
                    <a:pt x="5249" y="22633"/>
                  </a:cubicBezTo>
                  <a:cubicBezTo>
                    <a:pt x="4397" y="22633"/>
                    <a:pt x="3556" y="22541"/>
                    <a:pt x="2766" y="22372"/>
                  </a:cubicBezTo>
                  <a:cubicBezTo>
                    <a:pt x="2763" y="22371"/>
                    <a:pt x="2760" y="22371"/>
                    <a:pt x="2757" y="22371"/>
                  </a:cubicBezTo>
                  <a:cubicBezTo>
                    <a:pt x="2415" y="22371"/>
                    <a:pt x="3192" y="25900"/>
                    <a:pt x="3253" y="26111"/>
                  </a:cubicBezTo>
                  <a:cubicBezTo>
                    <a:pt x="3648" y="27326"/>
                    <a:pt x="4225" y="28542"/>
                    <a:pt x="5289" y="29333"/>
                  </a:cubicBezTo>
                  <a:cubicBezTo>
                    <a:pt x="6301" y="30112"/>
                    <a:pt x="7561" y="30381"/>
                    <a:pt x="8857" y="30381"/>
                  </a:cubicBezTo>
                  <a:cubicBezTo>
                    <a:pt x="9430" y="30381"/>
                    <a:pt x="10010" y="30328"/>
                    <a:pt x="10578" y="30244"/>
                  </a:cubicBezTo>
                  <a:cubicBezTo>
                    <a:pt x="10639" y="30062"/>
                    <a:pt x="10669" y="29940"/>
                    <a:pt x="10669" y="29940"/>
                  </a:cubicBezTo>
                  <a:lnTo>
                    <a:pt x="7842" y="28694"/>
                  </a:lnTo>
                  <a:lnTo>
                    <a:pt x="6991" y="25624"/>
                  </a:lnTo>
                  <a:lnTo>
                    <a:pt x="7235" y="25594"/>
                  </a:lnTo>
                  <a:cubicBezTo>
                    <a:pt x="13040" y="24986"/>
                    <a:pt x="17295" y="19728"/>
                    <a:pt x="16688" y="13922"/>
                  </a:cubicBezTo>
                  <a:lnTo>
                    <a:pt x="16140" y="8603"/>
                  </a:lnTo>
                  <a:cubicBezTo>
                    <a:pt x="12493" y="8116"/>
                    <a:pt x="8937" y="1127"/>
                    <a:pt x="8937" y="1125"/>
                  </a:cubicBezTo>
                  <a:lnTo>
                    <a:pt x="8937" y="1125"/>
                  </a:lnTo>
                  <a:cubicBezTo>
                    <a:pt x="8937" y="1127"/>
                    <a:pt x="10365" y="5381"/>
                    <a:pt x="8937" y="5624"/>
                  </a:cubicBezTo>
                  <a:cubicBezTo>
                    <a:pt x="8875" y="5634"/>
                    <a:pt x="8812" y="5639"/>
                    <a:pt x="8748" y="5639"/>
                  </a:cubicBezTo>
                  <a:cubicBezTo>
                    <a:pt x="7322" y="5639"/>
                    <a:pt x="5291" y="3164"/>
                    <a:pt x="5289" y="3162"/>
                  </a:cubicBezTo>
                  <a:lnTo>
                    <a:pt x="5289" y="3162"/>
                  </a:lnTo>
                  <a:cubicBezTo>
                    <a:pt x="5291" y="3164"/>
                    <a:pt x="7142" y="5503"/>
                    <a:pt x="5289" y="6110"/>
                  </a:cubicBezTo>
                  <a:cubicBezTo>
                    <a:pt x="5207" y="6137"/>
                    <a:pt x="5123" y="6150"/>
                    <a:pt x="5039" y="6150"/>
                  </a:cubicBezTo>
                  <a:cubicBezTo>
                    <a:pt x="3201" y="6150"/>
                    <a:pt x="1034" y="92"/>
                    <a:pt x="1034" y="92"/>
                  </a:cubicBezTo>
                  <a:cubicBezTo>
                    <a:pt x="1034" y="92"/>
                    <a:pt x="927" y="115"/>
                    <a:pt x="745" y="115"/>
                  </a:cubicBezTo>
                  <a:cubicBezTo>
                    <a:pt x="563" y="115"/>
                    <a:pt x="304" y="92"/>
                    <a:pt x="0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4591;p95">
              <a:extLst>
                <a:ext uri="{FF2B5EF4-FFF2-40B4-BE49-F238E27FC236}">
                  <a16:creationId xmlns:a16="http://schemas.microsoft.com/office/drawing/2014/main" id="{2DDA6C21-D510-4569-8EA7-37DBA39BF232}"/>
                </a:ext>
              </a:extLst>
            </p:cNvPr>
            <p:cNvSpPr/>
            <p:nvPr/>
          </p:nvSpPr>
          <p:spPr>
            <a:xfrm>
              <a:off x="5544735" y="2349603"/>
              <a:ext cx="133766" cy="109635"/>
            </a:xfrm>
            <a:custGeom>
              <a:avLst/>
              <a:gdLst/>
              <a:ahLst/>
              <a:cxnLst/>
              <a:rect l="l" t="t" r="r" b="b"/>
              <a:pathLst>
                <a:path w="7417" h="6079" extrusionOk="0">
                  <a:moveTo>
                    <a:pt x="3972" y="0"/>
                  </a:moveTo>
                  <a:cubicBezTo>
                    <a:pt x="3470" y="0"/>
                    <a:pt x="2909" y="139"/>
                    <a:pt x="2310" y="514"/>
                  </a:cubicBezTo>
                  <a:cubicBezTo>
                    <a:pt x="0" y="1973"/>
                    <a:pt x="1672" y="5164"/>
                    <a:pt x="4317" y="5894"/>
                  </a:cubicBezTo>
                  <a:cubicBezTo>
                    <a:pt x="4790" y="6025"/>
                    <a:pt x="5194" y="6078"/>
                    <a:pt x="5537" y="6078"/>
                  </a:cubicBezTo>
                  <a:cubicBezTo>
                    <a:pt x="7110" y="6078"/>
                    <a:pt x="7417" y="4952"/>
                    <a:pt x="7417" y="4952"/>
                  </a:cubicBezTo>
                  <a:lnTo>
                    <a:pt x="6323" y="1091"/>
                  </a:lnTo>
                  <a:cubicBezTo>
                    <a:pt x="6323" y="1091"/>
                    <a:pt x="5381" y="0"/>
                    <a:pt x="3972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4592;p95">
              <a:extLst>
                <a:ext uri="{FF2B5EF4-FFF2-40B4-BE49-F238E27FC236}">
                  <a16:creationId xmlns:a16="http://schemas.microsoft.com/office/drawing/2014/main" id="{D32DC6E5-6E15-491D-833E-297F4BDDD875}"/>
                </a:ext>
              </a:extLst>
            </p:cNvPr>
            <p:cNvSpPr/>
            <p:nvPr/>
          </p:nvSpPr>
          <p:spPr>
            <a:xfrm>
              <a:off x="6093468" y="2313479"/>
              <a:ext cx="205040" cy="119265"/>
            </a:xfrm>
            <a:custGeom>
              <a:avLst/>
              <a:gdLst/>
              <a:ahLst/>
              <a:cxnLst/>
              <a:rect l="l" t="t" r="r" b="b"/>
              <a:pathLst>
                <a:path w="11369" h="6613" extrusionOk="0">
                  <a:moveTo>
                    <a:pt x="8146" y="1"/>
                  </a:moveTo>
                  <a:cubicBezTo>
                    <a:pt x="5982" y="1"/>
                    <a:pt x="3435" y="2547"/>
                    <a:pt x="3435" y="2547"/>
                  </a:cubicBezTo>
                  <a:cubicBezTo>
                    <a:pt x="3435" y="2547"/>
                    <a:pt x="0" y="5708"/>
                    <a:pt x="5077" y="6529"/>
                  </a:cubicBezTo>
                  <a:cubicBezTo>
                    <a:pt x="5418" y="6586"/>
                    <a:pt x="5742" y="6613"/>
                    <a:pt x="6050" y="6613"/>
                  </a:cubicBezTo>
                  <a:cubicBezTo>
                    <a:pt x="10346" y="6613"/>
                    <a:pt x="11368" y="1402"/>
                    <a:pt x="9241" y="268"/>
                  </a:cubicBezTo>
                  <a:cubicBezTo>
                    <a:pt x="8898" y="80"/>
                    <a:pt x="8528" y="1"/>
                    <a:pt x="8146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4593;p95">
              <a:extLst>
                <a:ext uri="{FF2B5EF4-FFF2-40B4-BE49-F238E27FC236}">
                  <a16:creationId xmlns:a16="http://schemas.microsoft.com/office/drawing/2014/main" id="{06A7DF64-D00B-429F-8F59-6FA5FB8AF780}"/>
                </a:ext>
              </a:extLst>
            </p:cNvPr>
            <p:cNvSpPr/>
            <p:nvPr/>
          </p:nvSpPr>
          <p:spPr>
            <a:xfrm>
              <a:off x="5634081" y="2015198"/>
              <a:ext cx="540545" cy="283925"/>
            </a:xfrm>
            <a:custGeom>
              <a:avLst/>
              <a:gdLst/>
              <a:ahLst/>
              <a:cxnLst/>
              <a:rect l="l" t="t" r="r" b="b"/>
              <a:pathLst>
                <a:path w="29972" h="15743" extrusionOk="0">
                  <a:moveTo>
                    <a:pt x="18766" y="1"/>
                  </a:moveTo>
                  <a:cubicBezTo>
                    <a:pt x="18400" y="1"/>
                    <a:pt x="18032" y="20"/>
                    <a:pt x="17661" y="59"/>
                  </a:cubicBezTo>
                  <a:lnTo>
                    <a:pt x="10062" y="849"/>
                  </a:lnTo>
                  <a:cubicBezTo>
                    <a:pt x="4256" y="1457"/>
                    <a:pt x="1" y="6715"/>
                    <a:pt x="609" y="12521"/>
                  </a:cubicBezTo>
                  <a:lnTo>
                    <a:pt x="943" y="15652"/>
                  </a:lnTo>
                  <a:cubicBezTo>
                    <a:pt x="2007" y="14345"/>
                    <a:pt x="3952" y="11731"/>
                    <a:pt x="4408" y="9724"/>
                  </a:cubicBezTo>
                  <a:cubicBezTo>
                    <a:pt x="4588" y="9997"/>
                    <a:pt x="4788" y="10116"/>
                    <a:pt x="4992" y="10116"/>
                  </a:cubicBezTo>
                  <a:cubicBezTo>
                    <a:pt x="5719" y="10116"/>
                    <a:pt x="6495" y="8609"/>
                    <a:pt x="6566" y="7232"/>
                  </a:cubicBezTo>
                  <a:cubicBezTo>
                    <a:pt x="7000" y="7658"/>
                    <a:pt x="7456" y="7842"/>
                    <a:pt x="7906" y="7842"/>
                  </a:cubicBezTo>
                  <a:cubicBezTo>
                    <a:pt x="9321" y="7842"/>
                    <a:pt x="10680" y="6022"/>
                    <a:pt x="11095" y="4132"/>
                  </a:cubicBezTo>
                  <a:cubicBezTo>
                    <a:pt x="12378" y="6962"/>
                    <a:pt x="14026" y="7251"/>
                    <a:pt x="14645" y="7251"/>
                  </a:cubicBezTo>
                  <a:cubicBezTo>
                    <a:pt x="14804" y="7251"/>
                    <a:pt x="14895" y="7232"/>
                    <a:pt x="14895" y="7232"/>
                  </a:cubicBezTo>
                  <a:cubicBezTo>
                    <a:pt x="14895" y="7232"/>
                    <a:pt x="17062" y="13290"/>
                    <a:pt x="18900" y="13290"/>
                  </a:cubicBezTo>
                  <a:cubicBezTo>
                    <a:pt x="18984" y="13290"/>
                    <a:pt x="19068" y="13277"/>
                    <a:pt x="19150" y="13250"/>
                  </a:cubicBezTo>
                  <a:cubicBezTo>
                    <a:pt x="21003" y="12643"/>
                    <a:pt x="19152" y="10304"/>
                    <a:pt x="19150" y="10302"/>
                  </a:cubicBezTo>
                  <a:lnTo>
                    <a:pt x="19150" y="10302"/>
                  </a:lnTo>
                  <a:cubicBezTo>
                    <a:pt x="19152" y="10304"/>
                    <a:pt x="21183" y="12779"/>
                    <a:pt x="22609" y="12779"/>
                  </a:cubicBezTo>
                  <a:cubicBezTo>
                    <a:pt x="22673" y="12779"/>
                    <a:pt x="22736" y="12774"/>
                    <a:pt x="22798" y="12764"/>
                  </a:cubicBezTo>
                  <a:cubicBezTo>
                    <a:pt x="24226" y="12521"/>
                    <a:pt x="22798" y="8267"/>
                    <a:pt x="22798" y="8265"/>
                  </a:cubicBezTo>
                  <a:lnTo>
                    <a:pt x="22798" y="8265"/>
                  </a:lnTo>
                  <a:cubicBezTo>
                    <a:pt x="22798" y="8267"/>
                    <a:pt x="26354" y="15256"/>
                    <a:pt x="29971" y="15743"/>
                  </a:cubicBezTo>
                  <a:lnTo>
                    <a:pt x="29333" y="9512"/>
                  </a:lnTo>
                  <a:cubicBezTo>
                    <a:pt x="28764" y="4077"/>
                    <a:pt x="24119" y="1"/>
                    <a:pt x="18766" y="1"/>
                  </a:cubicBezTo>
                  <a:close/>
                </a:path>
              </a:pathLst>
            </a:custGeom>
            <a:solidFill>
              <a:srgbClr val="99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4594;p95">
              <a:extLst>
                <a:ext uri="{FF2B5EF4-FFF2-40B4-BE49-F238E27FC236}">
                  <a16:creationId xmlns:a16="http://schemas.microsoft.com/office/drawing/2014/main" id="{152FF186-1C68-48B5-8880-D900041ABDF6}"/>
                </a:ext>
              </a:extLst>
            </p:cNvPr>
            <p:cNvSpPr/>
            <p:nvPr/>
          </p:nvSpPr>
          <p:spPr>
            <a:xfrm>
              <a:off x="6033578" y="2414627"/>
              <a:ext cx="111026" cy="111049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487" y="1"/>
                    <a:pt x="1" y="487"/>
                    <a:pt x="1" y="1125"/>
                  </a:cubicBezTo>
                  <a:cubicBezTo>
                    <a:pt x="1" y="1733"/>
                    <a:pt x="487" y="2250"/>
                    <a:pt x="1125" y="2250"/>
                  </a:cubicBezTo>
                  <a:cubicBezTo>
                    <a:pt x="1733" y="2250"/>
                    <a:pt x="2250" y="1733"/>
                    <a:pt x="2250" y="1125"/>
                  </a:cubicBezTo>
                  <a:cubicBezTo>
                    <a:pt x="2250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4595;p95">
              <a:extLst>
                <a:ext uri="{FF2B5EF4-FFF2-40B4-BE49-F238E27FC236}">
                  <a16:creationId xmlns:a16="http://schemas.microsoft.com/office/drawing/2014/main" id="{00BB9970-70C1-4987-A768-34983E8B12AD}"/>
                </a:ext>
              </a:extLst>
            </p:cNvPr>
            <p:cNvSpPr/>
            <p:nvPr/>
          </p:nvSpPr>
          <p:spPr>
            <a:xfrm>
              <a:off x="5861448" y="1845146"/>
              <a:ext cx="127327" cy="155768"/>
            </a:xfrm>
            <a:custGeom>
              <a:avLst/>
              <a:gdLst/>
              <a:ahLst/>
              <a:cxnLst/>
              <a:rect l="l" t="t" r="r" b="b"/>
              <a:pathLst>
                <a:path w="7060" h="8637" extrusionOk="0">
                  <a:moveTo>
                    <a:pt x="2085" y="0"/>
                  </a:moveTo>
                  <a:cubicBezTo>
                    <a:pt x="0" y="0"/>
                    <a:pt x="890" y="8150"/>
                    <a:pt x="890" y="8150"/>
                  </a:cubicBezTo>
                  <a:lnTo>
                    <a:pt x="707" y="8637"/>
                  </a:lnTo>
                  <a:cubicBezTo>
                    <a:pt x="707" y="8637"/>
                    <a:pt x="7060" y="4594"/>
                    <a:pt x="5388" y="3621"/>
                  </a:cubicBezTo>
                  <a:cubicBezTo>
                    <a:pt x="5224" y="3528"/>
                    <a:pt x="5057" y="3485"/>
                    <a:pt x="4890" y="3485"/>
                  </a:cubicBezTo>
                  <a:cubicBezTo>
                    <a:pt x="3323" y="3485"/>
                    <a:pt x="1710" y="7208"/>
                    <a:pt x="1710" y="7208"/>
                  </a:cubicBezTo>
                  <a:cubicBezTo>
                    <a:pt x="1710" y="7208"/>
                    <a:pt x="4355" y="247"/>
                    <a:pt x="2166" y="4"/>
                  </a:cubicBezTo>
                  <a:cubicBezTo>
                    <a:pt x="2139" y="2"/>
                    <a:pt x="2112" y="0"/>
                    <a:pt x="2085" y="0"/>
                  </a:cubicBezTo>
                  <a:close/>
                </a:path>
              </a:pathLst>
            </a:custGeom>
            <a:solidFill>
              <a:srgbClr val="9966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4596;p95">
              <a:extLst>
                <a:ext uri="{FF2B5EF4-FFF2-40B4-BE49-F238E27FC236}">
                  <a16:creationId xmlns:a16="http://schemas.microsoft.com/office/drawing/2014/main" id="{E73C7BBE-DAFA-4120-897B-68EC3B9B49E1}"/>
                </a:ext>
              </a:extLst>
            </p:cNvPr>
            <p:cNvSpPr/>
            <p:nvPr/>
          </p:nvSpPr>
          <p:spPr>
            <a:xfrm>
              <a:off x="6044683" y="2374185"/>
              <a:ext cx="24690" cy="43915"/>
            </a:xfrm>
            <a:custGeom>
              <a:avLst/>
              <a:gdLst/>
              <a:ahLst/>
              <a:cxnLst/>
              <a:rect l="l" t="t" r="r" b="b"/>
              <a:pathLst>
                <a:path w="1369" h="2435" extrusionOk="0">
                  <a:moveTo>
                    <a:pt x="637" y="1"/>
                  </a:moveTo>
                  <a:cubicBezTo>
                    <a:pt x="628" y="1"/>
                    <a:pt x="618" y="1"/>
                    <a:pt x="608" y="2"/>
                  </a:cubicBezTo>
                  <a:cubicBezTo>
                    <a:pt x="274" y="2"/>
                    <a:pt x="0" y="579"/>
                    <a:pt x="31" y="1248"/>
                  </a:cubicBezTo>
                  <a:cubicBezTo>
                    <a:pt x="60" y="1899"/>
                    <a:pt x="378" y="2435"/>
                    <a:pt x="731" y="2435"/>
                  </a:cubicBezTo>
                  <a:cubicBezTo>
                    <a:pt x="741" y="2435"/>
                    <a:pt x="750" y="2434"/>
                    <a:pt x="760" y="2434"/>
                  </a:cubicBezTo>
                  <a:cubicBezTo>
                    <a:pt x="1095" y="2434"/>
                    <a:pt x="1368" y="1856"/>
                    <a:pt x="1338" y="1187"/>
                  </a:cubicBezTo>
                  <a:cubicBezTo>
                    <a:pt x="1308" y="536"/>
                    <a:pt x="991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4597;p95">
              <a:extLst>
                <a:ext uri="{FF2B5EF4-FFF2-40B4-BE49-F238E27FC236}">
                  <a16:creationId xmlns:a16="http://schemas.microsoft.com/office/drawing/2014/main" id="{E3E2EFD0-02A3-4E18-8EE1-8F6F59DEAA66}"/>
                </a:ext>
              </a:extLst>
            </p:cNvPr>
            <p:cNvSpPr/>
            <p:nvPr/>
          </p:nvSpPr>
          <p:spPr>
            <a:xfrm>
              <a:off x="5733122" y="2439840"/>
              <a:ext cx="115498" cy="113953"/>
            </a:xfrm>
            <a:custGeom>
              <a:avLst/>
              <a:gdLst/>
              <a:ahLst/>
              <a:cxnLst/>
              <a:rect l="l" t="t" r="r" b="b"/>
              <a:pathLst>
                <a:path w="2250" h="2220" extrusionOk="0">
                  <a:moveTo>
                    <a:pt x="1125" y="0"/>
                  </a:moveTo>
                  <a:cubicBezTo>
                    <a:pt x="517" y="0"/>
                    <a:pt x="0" y="487"/>
                    <a:pt x="0" y="1125"/>
                  </a:cubicBezTo>
                  <a:cubicBezTo>
                    <a:pt x="0" y="1733"/>
                    <a:pt x="517" y="2219"/>
                    <a:pt x="1125" y="2219"/>
                  </a:cubicBezTo>
                  <a:cubicBezTo>
                    <a:pt x="1763" y="2219"/>
                    <a:pt x="2250" y="1733"/>
                    <a:pt x="2250" y="1125"/>
                  </a:cubicBezTo>
                  <a:cubicBezTo>
                    <a:pt x="2250" y="487"/>
                    <a:pt x="1763" y="0"/>
                    <a:pt x="1125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4598;p95">
              <a:extLst>
                <a:ext uri="{FF2B5EF4-FFF2-40B4-BE49-F238E27FC236}">
                  <a16:creationId xmlns:a16="http://schemas.microsoft.com/office/drawing/2014/main" id="{899C14E0-C378-402C-B134-2949D8FACDFE}"/>
                </a:ext>
              </a:extLst>
            </p:cNvPr>
            <p:cNvSpPr/>
            <p:nvPr/>
          </p:nvSpPr>
          <p:spPr>
            <a:xfrm>
              <a:off x="5760722" y="2395015"/>
              <a:ext cx="24690" cy="43915"/>
            </a:xfrm>
            <a:custGeom>
              <a:avLst/>
              <a:gdLst/>
              <a:ahLst/>
              <a:cxnLst/>
              <a:rect l="l" t="t" r="r" b="b"/>
              <a:pathLst>
                <a:path w="1369" h="2435" extrusionOk="0">
                  <a:moveTo>
                    <a:pt x="637" y="1"/>
                  </a:moveTo>
                  <a:cubicBezTo>
                    <a:pt x="628" y="1"/>
                    <a:pt x="618" y="1"/>
                    <a:pt x="608" y="2"/>
                  </a:cubicBezTo>
                  <a:cubicBezTo>
                    <a:pt x="243" y="2"/>
                    <a:pt x="0" y="579"/>
                    <a:pt x="31" y="1248"/>
                  </a:cubicBezTo>
                  <a:cubicBezTo>
                    <a:pt x="60" y="1899"/>
                    <a:pt x="378" y="2435"/>
                    <a:pt x="731" y="2435"/>
                  </a:cubicBezTo>
                  <a:cubicBezTo>
                    <a:pt x="741" y="2435"/>
                    <a:pt x="750" y="2434"/>
                    <a:pt x="760" y="2434"/>
                  </a:cubicBezTo>
                  <a:cubicBezTo>
                    <a:pt x="1095" y="2434"/>
                    <a:pt x="1368" y="1856"/>
                    <a:pt x="1338" y="1187"/>
                  </a:cubicBezTo>
                  <a:cubicBezTo>
                    <a:pt x="1308" y="536"/>
                    <a:pt x="991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4599;p95">
              <a:extLst>
                <a:ext uri="{FF2B5EF4-FFF2-40B4-BE49-F238E27FC236}">
                  <a16:creationId xmlns:a16="http://schemas.microsoft.com/office/drawing/2014/main" id="{A7C93889-FA0F-42EB-B822-3C660F5B6FD2}"/>
                </a:ext>
              </a:extLst>
            </p:cNvPr>
            <p:cNvSpPr/>
            <p:nvPr/>
          </p:nvSpPr>
          <p:spPr>
            <a:xfrm>
              <a:off x="5948755" y="2283757"/>
              <a:ext cx="215987" cy="216005"/>
            </a:xfrm>
            <a:custGeom>
              <a:avLst/>
              <a:gdLst/>
              <a:ahLst/>
              <a:cxnLst/>
              <a:rect l="l" t="t" r="r" b="b"/>
              <a:pathLst>
                <a:path w="11976" h="11977" fill="none" extrusionOk="0">
                  <a:moveTo>
                    <a:pt x="9848" y="2128"/>
                  </a:moveTo>
                  <a:cubicBezTo>
                    <a:pt x="11976" y="4256"/>
                    <a:pt x="11976" y="7721"/>
                    <a:pt x="9848" y="9849"/>
                  </a:cubicBezTo>
                  <a:cubicBezTo>
                    <a:pt x="7721" y="11977"/>
                    <a:pt x="4255" y="11977"/>
                    <a:pt x="2128" y="9849"/>
                  </a:cubicBezTo>
                  <a:cubicBezTo>
                    <a:pt x="0" y="7721"/>
                    <a:pt x="0" y="4256"/>
                    <a:pt x="2128" y="2128"/>
                  </a:cubicBezTo>
                  <a:cubicBezTo>
                    <a:pt x="4255" y="1"/>
                    <a:pt x="7721" y="1"/>
                    <a:pt x="9848" y="2128"/>
                  </a:cubicBezTo>
                  <a:close/>
                </a:path>
              </a:pathLst>
            </a:custGeom>
            <a:noFill/>
            <a:ln w="91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4600;p95">
              <a:extLst>
                <a:ext uri="{FF2B5EF4-FFF2-40B4-BE49-F238E27FC236}">
                  <a16:creationId xmlns:a16="http://schemas.microsoft.com/office/drawing/2014/main" id="{21A8EC0D-8284-4F88-AFA7-2F6CEDEF4B3C}"/>
                </a:ext>
              </a:extLst>
            </p:cNvPr>
            <p:cNvSpPr/>
            <p:nvPr/>
          </p:nvSpPr>
          <p:spPr>
            <a:xfrm>
              <a:off x="5814248" y="2478772"/>
              <a:ext cx="100545" cy="67180"/>
            </a:xfrm>
            <a:custGeom>
              <a:avLst/>
              <a:gdLst/>
              <a:ahLst/>
              <a:cxnLst/>
              <a:rect l="l" t="t" r="r" b="b"/>
              <a:pathLst>
                <a:path w="5575" h="3725" extrusionOk="0">
                  <a:moveTo>
                    <a:pt x="332" y="0"/>
                  </a:moveTo>
                  <a:cubicBezTo>
                    <a:pt x="313" y="0"/>
                    <a:pt x="294" y="2"/>
                    <a:pt x="274" y="6"/>
                  </a:cubicBezTo>
                  <a:cubicBezTo>
                    <a:pt x="122" y="67"/>
                    <a:pt x="1" y="219"/>
                    <a:pt x="61" y="371"/>
                  </a:cubicBezTo>
                  <a:cubicBezTo>
                    <a:pt x="639" y="1738"/>
                    <a:pt x="1764" y="3045"/>
                    <a:pt x="3192" y="3532"/>
                  </a:cubicBezTo>
                  <a:cubicBezTo>
                    <a:pt x="3585" y="3663"/>
                    <a:pt x="4000" y="3724"/>
                    <a:pt x="4424" y="3724"/>
                  </a:cubicBezTo>
                  <a:cubicBezTo>
                    <a:pt x="4690" y="3724"/>
                    <a:pt x="4959" y="3700"/>
                    <a:pt x="5229" y="3653"/>
                  </a:cubicBezTo>
                  <a:cubicBezTo>
                    <a:pt x="5574" y="3596"/>
                    <a:pt x="5456" y="3101"/>
                    <a:pt x="5132" y="3101"/>
                  </a:cubicBezTo>
                  <a:cubicBezTo>
                    <a:pt x="5114" y="3101"/>
                    <a:pt x="5096" y="3103"/>
                    <a:pt x="5077" y="3106"/>
                  </a:cubicBezTo>
                  <a:cubicBezTo>
                    <a:pt x="4872" y="3143"/>
                    <a:pt x="4671" y="3160"/>
                    <a:pt x="4476" y="3160"/>
                  </a:cubicBezTo>
                  <a:cubicBezTo>
                    <a:pt x="2870" y="3160"/>
                    <a:pt x="1580" y="1995"/>
                    <a:pt x="821" y="614"/>
                  </a:cubicBezTo>
                  <a:cubicBezTo>
                    <a:pt x="761" y="492"/>
                    <a:pt x="700" y="401"/>
                    <a:pt x="639" y="279"/>
                  </a:cubicBezTo>
                  <a:cubicBezTo>
                    <a:pt x="639" y="258"/>
                    <a:pt x="593" y="159"/>
                    <a:pt x="588" y="159"/>
                  </a:cubicBezTo>
                  <a:lnTo>
                    <a:pt x="588" y="159"/>
                  </a:lnTo>
                  <a:cubicBezTo>
                    <a:pt x="586" y="159"/>
                    <a:pt x="591" y="175"/>
                    <a:pt x="609" y="219"/>
                  </a:cubicBezTo>
                  <a:cubicBezTo>
                    <a:pt x="556" y="86"/>
                    <a:pt x="457" y="0"/>
                    <a:pt x="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4601;p95">
              <a:extLst>
                <a:ext uri="{FF2B5EF4-FFF2-40B4-BE49-F238E27FC236}">
                  <a16:creationId xmlns:a16="http://schemas.microsoft.com/office/drawing/2014/main" id="{E54EB238-A2E5-4659-B148-2E792ABE921F}"/>
                </a:ext>
              </a:extLst>
            </p:cNvPr>
            <p:cNvSpPr/>
            <p:nvPr/>
          </p:nvSpPr>
          <p:spPr>
            <a:xfrm>
              <a:off x="5885705" y="2391823"/>
              <a:ext cx="78380" cy="100311"/>
            </a:xfrm>
            <a:custGeom>
              <a:avLst/>
              <a:gdLst/>
              <a:ahLst/>
              <a:cxnLst/>
              <a:rect l="l" t="t" r="r" b="b"/>
              <a:pathLst>
                <a:path w="4346" h="5562" extrusionOk="0">
                  <a:moveTo>
                    <a:pt x="2621" y="0"/>
                  </a:moveTo>
                  <a:cubicBezTo>
                    <a:pt x="2447" y="0"/>
                    <a:pt x="2268" y="143"/>
                    <a:pt x="2341" y="361"/>
                  </a:cubicBezTo>
                  <a:cubicBezTo>
                    <a:pt x="2736" y="1820"/>
                    <a:pt x="3162" y="3279"/>
                    <a:pt x="3587" y="4738"/>
                  </a:cubicBezTo>
                  <a:cubicBezTo>
                    <a:pt x="3610" y="4817"/>
                    <a:pt x="3632" y="4896"/>
                    <a:pt x="3655" y="4975"/>
                  </a:cubicBezTo>
                  <a:lnTo>
                    <a:pt x="3655" y="4975"/>
                  </a:lnTo>
                  <a:cubicBezTo>
                    <a:pt x="2544" y="4871"/>
                    <a:pt x="1454" y="4786"/>
                    <a:pt x="365" y="4678"/>
                  </a:cubicBezTo>
                  <a:cubicBezTo>
                    <a:pt x="356" y="4677"/>
                    <a:pt x="347" y="4676"/>
                    <a:pt x="338" y="4676"/>
                  </a:cubicBezTo>
                  <a:cubicBezTo>
                    <a:pt x="1" y="4676"/>
                    <a:pt x="10" y="5225"/>
                    <a:pt x="365" y="5255"/>
                  </a:cubicBezTo>
                  <a:cubicBezTo>
                    <a:pt x="1581" y="5377"/>
                    <a:pt x="2797" y="5468"/>
                    <a:pt x="4043" y="5559"/>
                  </a:cubicBezTo>
                  <a:cubicBezTo>
                    <a:pt x="4055" y="5561"/>
                    <a:pt x="4067" y="5562"/>
                    <a:pt x="4078" y="5562"/>
                  </a:cubicBezTo>
                  <a:cubicBezTo>
                    <a:pt x="4241" y="5562"/>
                    <a:pt x="4345" y="5367"/>
                    <a:pt x="4317" y="5225"/>
                  </a:cubicBezTo>
                  <a:cubicBezTo>
                    <a:pt x="3891" y="3735"/>
                    <a:pt x="3466" y="2276"/>
                    <a:pt x="3070" y="817"/>
                  </a:cubicBezTo>
                  <a:cubicBezTo>
                    <a:pt x="3010" y="605"/>
                    <a:pt x="2949" y="392"/>
                    <a:pt x="2888" y="209"/>
                  </a:cubicBezTo>
                  <a:cubicBezTo>
                    <a:pt x="2852" y="63"/>
                    <a:pt x="2737" y="0"/>
                    <a:pt x="26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4602;p95">
              <a:extLst>
                <a:ext uri="{FF2B5EF4-FFF2-40B4-BE49-F238E27FC236}">
                  <a16:creationId xmlns:a16="http://schemas.microsoft.com/office/drawing/2014/main" id="{9F653ED8-9B84-4426-B967-1D4043411519}"/>
                </a:ext>
              </a:extLst>
            </p:cNvPr>
            <p:cNvSpPr/>
            <p:nvPr/>
          </p:nvSpPr>
          <p:spPr>
            <a:xfrm>
              <a:off x="5871457" y="2398875"/>
              <a:ext cx="87181" cy="12083"/>
            </a:xfrm>
            <a:custGeom>
              <a:avLst/>
              <a:gdLst/>
              <a:ahLst/>
              <a:cxnLst/>
              <a:rect l="l" t="t" r="r" b="b"/>
              <a:pathLst>
                <a:path w="4834" h="670" fill="none" extrusionOk="0">
                  <a:moveTo>
                    <a:pt x="0" y="669"/>
                  </a:moveTo>
                  <a:lnTo>
                    <a:pt x="4833" y="1"/>
                  </a:lnTo>
                </a:path>
              </a:pathLst>
            </a:custGeom>
            <a:noFill/>
            <a:ln w="98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4603;p95">
              <a:extLst>
                <a:ext uri="{FF2B5EF4-FFF2-40B4-BE49-F238E27FC236}">
                  <a16:creationId xmlns:a16="http://schemas.microsoft.com/office/drawing/2014/main" id="{1BCD2230-5BEB-431C-951B-B648DE40B8E8}"/>
                </a:ext>
              </a:extLst>
            </p:cNvPr>
            <p:cNvSpPr/>
            <p:nvPr/>
          </p:nvSpPr>
          <p:spPr>
            <a:xfrm>
              <a:off x="6152677" y="2321577"/>
              <a:ext cx="41120" cy="47721"/>
            </a:xfrm>
            <a:custGeom>
              <a:avLst/>
              <a:gdLst/>
              <a:ahLst/>
              <a:cxnLst/>
              <a:rect l="l" t="t" r="r" b="b"/>
              <a:pathLst>
                <a:path w="2280" h="2646" fill="none" extrusionOk="0">
                  <a:moveTo>
                    <a:pt x="0" y="2645"/>
                  </a:moveTo>
                  <a:lnTo>
                    <a:pt x="2280" y="1"/>
                  </a:lnTo>
                </a:path>
              </a:pathLst>
            </a:custGeom>
            <a:noFill/>
            <a:ln w="987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4604;p95">
              <a:extLst>
                <a:ext uri="{FF2B5EF4-FFF2-40B4-BE49-F238E27FC236}">
                  <a16:creationId xmlns:a16="http://schemas.microsoft.com/office/drawing/2014/main" id="{9F8D1940-BFAA-4D2F-A94B-5AD8399EA012}"/>
                </a:ext>
              </a:extLst>
            </p:cNvPr>
            <p:cNvSpPr/>
            <p:nvPr/>
          </p:nvSpPr>
          <p:spPr>
            <a:xfrm>
              <a:off x="5664794" y="2302946"/>
              <a:ext cx="215987" cy="216005"/>
            </a:xfrm>
            <a:custGeom>
              <a:avLst/>
              <a:gdLst/>
              <a:ahLst/>
              <a:cxnLst/>
              <a:rect l="l" t="t" r="r" b="b"/>
              <a:pathLst>
                <a:path w="11976" h="11977" fill="none" extrusionOk="0">
                  <a:moveTo>
                    <a:pt x="9848" y="2128"/>
                  </a:moveTo>
                  <a:cubicBezTo>
                    <a:pt x="11976" y="4256"/>
                    <a:pt x="11976" y="7721"/>
                    <a:pt x="9848" y="9849"/>
                  </a:cubicBezTo>
                  <a:cubicBezTo>
                    <a:pt x="7721" y="11976"/>
                    <a:pt x="4255" y="11976"/>
                    <a:pt x="2128" y="9849"/>
                  </a:cubicBezTo>
                  <a:cubicBezTo>
                    <a:pt x="0" y="7721"/>
                    <a:pt x="0" y="4256"/>
                    <a:pt x="2128" y="2128"/>
                  </a:cubicBezTo>
                  <a:cubicBezTo>
                    <a:pt x="4255" y="1"/>
                    <a:pt x="7721" y="1"/>
                    <a:pt x="9848" y="2128"/>
                  </a:cubicBezTo>
                  <a:close/>
                </a:path>
              </a:pathLst>
            </a:custGeom>
            <a:noFill/>
            <a:ln w="9125" cap="flat" cmpd="sng">
              <a:solidFill>
                <a:schemeClr val="lt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4605;p95">
              <a:extLst>
                <a:ext uri="{FF2B5EF4-FFF2-40B4-BE49-F238E27FC236}">
                  <a16:creationId xmlns:a16="http://schemas.microsoft.com/office/drawing/2014/main" id="{EC21469C-A07D-41EB-80E8-CD7DCB442DA5}"/>
                </a:ext>
              </a:extLst>
            </p:cNvPr>
            <p:cNvSpPr/>
            <p:nvPr/>
          </p:nvSpPr>
          <p:spPr>
            <a:xfrm>
              <a:off x="5709196" y="2267868"/>
              <a:ext cx="97587" cy="31255"/>
            </a:xfrm>
            <a:custGeom>
              <a:avLst/>
              <a:gdLst/>
              <a:ahLst/>
              <a:cxnLst/>
              <a:rect l="l" t="t" r="r" b="b"/>
              <a:pathLst>
                <a:path w="5411" h="1733" extrusionOk="0">
                  <a:moveTo>
                    <a:pt x="3309" y="0"/>
                  </a:moveTo>
                  <a:cubicBezTo>
                    <a:pt x="3047" y="0"/>
                    <a:pt x="2781" y="31"/>
                    <a:pt x="2523" y="91"/>
                  </a:cubicBezTo>
                  <a:cubicBezTo>
                    <a:pt x="2037" y="213"/>
                    <a:pt x="1550" y="426"/>
                    <a:pt x="1125" y="699"/>
                  </a:cubicBezTo>
                  <a:cubicBezTo>
                    <a:pt x="699" y="973"/>
                    <a:pt x="304" y="1307"/>
                    <a:pt x="0" y="1733"/>
                  </a:cubicBezTo>
                  <a:cubicBezTo>
                    <a:pt x="395" y="1429"/>
                    <a:pt x="821" y="1186"/>
                    <a:pt x="1277" y="942"/>
                  </a:cubicBezTo>
                  <a:cubicBezTo>
                    <a:pt x="1702" y="730"/>
                    <a:pt x="2158" y="547"/>
                    <a:pt x="2614" y="456"/>
                  </a:cubicBezTo>
                  <a:cubicBezTo>
                    <a:pt x="2881" y="385"/>
                    <a:pt x="3159" y="355"/>
                    <a:pt x="3434" y="355"/>
                  </a:cubicBezTo>
                  <a:cubicBezTo>
                    <a:pt x="3629" y="355"/>
                    <a:pt x="3823" y="370"/>
                    <a:pt x="4012" y="395"/>
                  </a:cubicBezTo>
                  <a:cubicBezTo>
                    <a:pt x="4499" y="426"/>
                    <a:pt x="4955" y="608"/>
                    <a:pt x="5411" y="790"/>
                  </a:cubicBezTo>
                  <a:cubicBezTo>
                    <a:pt x="5046" y="487"/>
                    <a:pt x="4590" y="183"/>
                    <a:pt x="4073" y="91"/>
                  </a:cubicBezTo>
                  <a:cubicBezTo>
                    <a:pt x="3830" y="31"/>
                    <a:pt x="3572" y="0"/>
                    <a:pt x="3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4606;p95">
              <a:extLst>
                <a:ext uri="{FF2B5EF4-FFF2-40B4-BE49-F238E27FC236}">
                  <a16:creationId xmlns:a16="http://schemas.microsoft.com/office/drawing/2014/main" id="{E375830A-ABFA-4465-B149-784032C67C5A}"/>
                </a:ext>
              </a:extLst>
            </p:cNvPr>
            <p:cNvSpPr/>
            <p:nvPr/>
          </p:nvSpPr>
          <p:spPr>
            <a:xfrm>
              <a:off x="5984933" y="2245721"/>
              <a:ext cx="97587" cy="31471"/>
            </a:xfrm>
            <a:custGeom>
              <a:avLst/>
              <a:gdLst/>
              <a:ahLst/>
              <a:cxnLst/>
              <a:rect l="l" t="t" r="r" b="b"/>
              <a:pathLst>
                <a:path w="5411" h="1745" extrusionOk="0">
                  <a:moveTo>
                    <a:pt x="3266" y="1"/>
                  </a:moveTo>
                  <a:cubicBezTo>
                    <a:pt x="3018" y="1"/>
                    <a:pt x="2767" y="32"/>
                    <a:pt x="2523" y="104"/>
                  </a:cubicBezTo>
                  <a:cubicBezTo>
                    <a:pt x="2037" y="225"/>
                    <a:pt x="1550" y="438"/>
                    <a:pt x="1125" y="711"/>
                  </a:cubicBezTo>
                  <a:cubicBezTo>
                    <a:pt x="699" y="985"/>
                    <a:pt x="304" y="1319"/>
                    <a:pt x="0" y="1745"/>
                  </a:cubicBezTo>
                  <a:cubicBezTo>
                    <a:pt x="395" y="1441"/>
                    <a:pt x="821" y="1198"/>
                    <a:pt x="1277" y="955"/>
                  </a:cubicBezTo>
                  <a:cubicBezTo>
                    <a:pt x="1702" y="742"/>
                    <a:pt x="2158" y="560"/>
                    <a:pt x="2614" y="468"/>
                  </a:cubicBezTo>
                  <a:cubicBezTo>
                    <a:pt x="2918" y="387"/>
                    <a:pt x="3236" y="360"/>
                    <a:pt x="3549" y="360"/>
                  </a:cubicBezTo>
                  <a:cubicBezTo>
                    <a:pt x="3705" y="360"/>
                    <a:pt x="3860" y="367"/>
                    <a:pt x="4012" y="377"/>
                  </a:cubicBezTo>
                  <a:cubicBezTo>
                    <a:pt x="4499" y="438"/>
                    <a:pt x="4955" y="620"/>
                    <a:pt x="5411" y="803"/>
                  </a:cubicBezTo>
                  <a:cubicBezTo>
                    <a:pt x="5046" y="499"/>
                    <a:pt x="4590" y="195"/>
                    <a:pt x="4073" y="104"/>
                  </a:cubicBezTo>
                  <a:cubicBezTo>
                    <a:pt x="3817" y="39"/>
                    <a:pt x="3543" y="1"/>
                    <a:pt x="3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4607;p95">
              <a:extLst>
                <a:ext uri="{FF2B5EF4-FFF2-40B4-BE49-F238E27FC236}">
                  <a16:creationId xmlns:a16="http://schemas.microsoft.com/office/drawing/2014/main" id="{0CD3C471-FBD2-4A37-82F6-BF8B4437D393}"/>
                </a:ext>
              </a:extLst>
            </p:cNvPr>
            <p:cNvSpPr/>
            <p:nvPr/>
          </p:nvSpPr>
          <p:spPr>
            <a:xfrm>
              <a:off x="6203103" y="2330360"/>
              <a:ext cx="63159" cy="82654"/>
            </a:xfrm>
            <a:custGeom>
              <a:avLst/>
              <a:gdLst/>
              <a:ahLst/>
              <a:cxnLst/>
              <a:rect l="l" t="t" r="r" b="b"/>
              <a:pathLst>
                <a:path w="3502" h="4583" extrusionOk="0">
                  <a:moveTo>
                    <a:pt x="3071" y="0"/>
                  </a:moveTo>
                  <a:cubicBezTo>
                    <a:pt x="1581" y="91"/>
                    <a:pt x="669" y="1095"/>
                    <a:pt x="274" y="2341"/>
                  </a:cubicBezTo>
                  <a:cubicBezTo>
                    <a:pt x="244" y="2371"/>
                    <a:pt x="244" y="2402"/>
                    <a:pt x="244" y="2432"/>
                  </a:cubicBezTo>
                  <a:cubicBezTo>
                    <a:pt x="61" y="3040"/>
                    <a:pt x="1" y="3739"/>
                    <a:pt x="31" y="4377"/>
                  </a:cubicBezTo>
                  <a:cubicBezTo>
                    <a:pt x="46" y="4514"/>
                    <a:pt x="153" y="4582"/>
                    <a:pt x="251" y="4582"/>
                  </a:cubicBezTo>
                  <a:cubicBezTo>
                    <a:pt x="350" y="4582"/>
                    <a:pt x="441" y="4514"/>
                    <a:pt x="426" y="4377"/>
                  </a:cubicBezTo>
                  <a:cubicBezTo>
                    <a:pt x="365" y="3769"/>
                    <a:pt x="426" y="3131"/>
                    <a:pt x="609" y="2523"/>
                  </a:cubicBezTo>
                  <a:cubicBezTo>
                    <a:pt x="1051" y="2177"/>
                    <a:pt x="1616" y="1977"/>
                    <a:pt x="2178" y="1977"/>
                  </a:cubicBezTo>
                  <a:cubicBezTo>
                    <a:pt x="2505" y="1977"/>
                    <a:pt x="2830" y="2044"/>
                    <a:pt x="3131" y="2189"/>
                  </a:cubicBezTo>
                  <a:cubicBezTo>
                    <a:pt x="3157" y="2200"/>
                    <a:pt x="3181" y="2204"/>
                    <a:pt x="3205" y="2204"/>
                  </a:cubicBezTo>
                  <a:cubicBezTo>
                    <a:pt x="3382" y="2204"/>
                    <a:pt x="3501" y="1935"/>
                    <a:pt x="3314" y="1854"/>
                  </a:cubicBezTo>
                  <a:cubicBezTo>
                    <a:pt x="2950" y="1679"/>
                    <a:pt x="2575" y="1600"/>
                    <a:pt x="2203" y="1600"/>
                  </a:cubicBezTo>
                  <a:cubicBezTo>
                    <a:pt x="1736" y="1600"/>
                    <a:pt x="1275" y="1726"/>
                    <a:pt x="852" y="1946"/>
                  </a:cubicBezTo>
                  <a:cubicBezTo>
                    <a:pt x="1247" y="1095"/>
                    <a:pt x="1946" y="456"/>
                    <a:pt x="3071" y="395"/>
                  </a:cubicBezTo>
                  <a:cubicBezTo>
                    <a:pt x="3314" y="395"/>
                    <a:pt x="3314" y="0"/>
                    <a:pt x="30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4608;p95">
              <a:extLst>
                <a:ext uri="{FF2B5EF4-FFF2-40B4-BE49-F238E27FC236}">
                  <a16:creationId xmlns:a16="http://schemas.microsoft.com/office/drawing/2014/main" id="{6DBB5BC4-7D15-4774-B2DA-3D43217888AC}"/>
                </a:ext>
              </a:extLst>
            </p:cNvPr>
            <p:cNvSpPr/>
            <p:nvPr/>
          </p:nvSpPr>
          <p:spPr>
            <a:xfrm>
              <a:off x="5592330" y="2363255"/>
              <a:ext cx="59317" cy="82240"/>
            </a:xfrm>
            <a:custGeom>
              <a:avLst/>
              <a:gdLst/>
              <a:ahLst/>
              <a:cxnLst/>
              <a:rect l="l" t="t" r="r" b="b"/>
              <a:pathLst>
                <a:path w="3289" h="4560" extrusionOk="0">
                  <a:moveTo>
                    <a:pt x="431" y="0"/>
                  </a:moveTo>
                  <a:cubicBezTo>
                    <a:pt x="188" y="0"/>
                    <a:pt x="188" y="365"/>
                    <a:pt x="431" y="395"/>
                  </a:cubicBezTo>
                  <a:cubicBezTo>
                    <a:pt x="1465" y="456"/>
                    <a:pt x="2134" y="1094"/>
                    <a:pt x="2498" y="1945"/>
                  </a:cubicBezTo>
                  <a:cubicBezTo>
                    <a:pt x="2117" y="1713"/>
                    <a:pt x="1689" y="1589"/>
                    <a:pt x="1257" y="1589"/>
                  </a:cubicBezTo>
                  <a:cubicBezTo>
                    <a:pt x="897" y="1589"/>
                    <a:pt x="533" y="1675"/>
                    <a:pt x="188" y="1854"/>
                  </a:cubicBezTo>
                  <a:cubicBezTo>
                    <a:pt x="1" y="1935"/>
                    <a:pt x="120" y="2204"/>
                    <a:pt x="297" y="2204"/>
                  </a:cubicBezTo>
                  <a:cubicBezTo>
                    <a:pt x="321" y="2204"/>
                    <a:pt x="345" y="2199"/>
                    <a:pt x="371" y="2189"/>
                  </a:cubicBezTo>
                  <a:cubicBezTo>
                    <a:pt x="649" y="2044"/>
                    <a:pt x="949" y="1976"/>
                    <a:pt x="1249" y="1976"/>
                  </a:cubicBezTo>
                  <a:cubicBezTo>
                    <a:pt x="1767" y="1976"/>
                    <a:pt x="2288" y="2176"/>
                    <a:pt x="2711" y="2523"/>
                  </a:cubicBezTo>
                  <a:cubicBezTo>
                    <a:pt x="2863" y="3131"/>
                    <a:pt x="2924" y="3769"/>
                    <a:pt x="2893" y="4377"/>
                  </a:cubicBezTo>
                  <a:cubicBezTo>
                    <a:pt x="2878" y="4499"/>
                    <a:pt x="2962" y="4559"/>
                    <a:pt x="3053" y="4559"/>
                  </a:cubicBezTo>
                  <a:cubicBezTo>
                    <a:pt x="3144" y="4559"/>
                    <a:pt x="3243" y="4499"/>
                    <a:pt x="3258" y="4377"/>
                  </a:cubicBezTo>
                  <a:cubicBezTo>
                    <a:pt x="3289" y="3708"/>
                    <a:pt x="3228" y="3040"/>
                    <a:pt x="3045" y="2432"/>
                  </a:cubicBezTo>
                  <a:cubicBezTo>
                    <a:pt x="3045" y="2371"/>
                    <a:pt x="3045" y="2340"/>
                    <a:pt x="3015" y="2310"/>
                  </a:cubicBezTo>
                  <a:cubicBezTo>
                    <a:pt x="2650" y="1064"/>
                    <a:pt x="1799" y="91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4609;p95">
              <a:extLst>
                <a:ext uri="{FF2B5EF4-FFF2-40B4-BE49-F238E27FC236}">
                  <a16:creationId xmlns:a16="http://schemas.microsoft.com/office/drawing/2014/main" id="{466398DC-8701-43DB-8029-00929E4C4C51}"/>
                </a:ext>
              </a:extLst>
            </p:cNvPr>
            <p:cNvSpPr/>
            <p:nvPr/>
          </p:nvSpPr>
          <p:spPr>
            <a:xfrm>
              <a:off x="5756881" y="2933973"/>
              <a:ext cx="81248" cy="190666"/>
            </a:xfrm>
            <a:custGeom>
              <a:avLst/>
              <a:gdLst/>
              <a:ahLst/>
              <a:cxnLst/>
              <a:rect l="l" t="t" r="r" b="b"/>
              <a:pathLst>
                <a:path w="4505" h="10572" extrusionOk="0">
                  <a:moveTo>
                    <a:pt x="1079" y="0"/>
                  </a:moveTo>
                  <a:cubicBezTo>
                    <a:pt x="967" y="0"/>
                    <a:pt x="858" y="64"/>
                    <a:pt x="821" y="210"/>
                  </a:cubicBezTo>
                  <a:cubicBezTo>
                    <a:pt x="1" y="3796"/>
                    <a:pt x="1490" y="7778"/>
                    <a:pt x="3891" y="10483"/>
                  </a:cubicBezTo>
                  <a:cubicBezTo>
                    <a:pt x="3947" y="10546"/>
                    <a:pt x="4012" y="10572"/>
                    <a:pt x="4076" y="10572"/>
                  </a:cubicBezTo>
                  <a:cubicBezTo>
                    <a:pt x="4294" y="10572"/>
                    <a:pt x="4504" y="10276"/>
                    <a:pt x="4317" y="10088"/>
                  </a:cubicBezTo>
                  <a:cubicBezTo>
                    <a:pt x="3557" y="9237"/>
                    <a:pt x="2949" y="8204"/>
                    <a:pt x="2432" y="7201"/>
                  </a:cubicBezTo>
                  <a:cubicBezTo>
                    <a:pt x="1368" y="5103"/>
                    <a:pt x="852" y="2702"/>
                    <a:pt x="1368" y="362"/>
                  </a:cubicBezTo>
                  <a:cubicBezTo>
                    <a:pt x="1423" y="143"/>
                    <a:pt x="1248" y="0"/>
                    <a:pt x="1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4610;p95">
              <a:extLst>
                <a:ext uri="{FF2B5EF4-FFF2-40B4-BE49-F238E27FC236}">
                  <a16:creationId xmlns:a16="http://schemas.microsoft.com/office/drawing/2014/main" id="{55CEA073-6E1D-48B3-80C1-15EA508FAA73}"/>
                </a:ext>
              </a:extLst>
            </p:cNvPr>
            <p:cNvSpPr/>
            <p:nvPr/>
          </p:nvSpPr>
          <p:spPr>
            <a:xfrm>
              <a:off x="6493088" y="3746865"/>
              <a:ext cx="144190" cy="614759"/>
            </a:xfrm>
            <a:custGeom>
              <a:avLst/>
              <a:gdLst/>
              <a:ahLst/>
              <a:cxnLst/>
              <a:rect l="l" t="t" r="r" b="b"/>
              <a:pathLst>
                <a:path w="7995" h="34087" extrusionOk="0">
                  <a:moveTo>
                    <a:pt x="62" y="0"/>
                  </a:moveTo>
                  <a:lnTo>
                    <a:pt x="4013" y="27995"/>
                  </a:lnTo>
                  <a:cubicBezTo>
                    <a:pt x="4013" y="27995"/>
                    <a:pt x="3041" y="31581"/>
                    <a:pt x="62" y="33162"/>
                  </a:cubicBezTo>
                  <a:cubicBezTo>
                    <a:pt x="31" y="33192"/>
                    <a:pt x="31" y="33192"/>
                    <a:pt x="1" y="33192"/>
                  </a:cubicBezTo>
                  <a:cubicBezTo>
                    <a:pt x="62" y="33405"/>
                    <a:pt x="123" y="33557"/>
                    <a:pt x="275" y="33709"/>
                  </a:cubicBezTo>
                  <a:cubicBezTo>
                    <a:pt x="576" y="33989"/>
                    <a:pt x="985" y="34086"/>
                    <a:pt x="1393" y="34086"/>
                  </a:cubicBezTo>
                  <a:cubicBezTo>
                    <a:pt x="1560" y="34086"/>
                    <a:pt x="1727" y="34070"/>
                    <a:pt x="1885" y="34044"/>
                  </a:cubicBezTo>
                  <a:cubicBezTo>
                    <a:pt x="2797" y="33861"/>
                    <a:pt x="3648" y="33375"/>
                    <a:pt x="4226" y="32676"/>
                  </a:cubicBezTo>
                  <a:cubicBezTo>
                    <a:pt x="4834" y="31977"/>
                    <a:pt x="5168" y="31065"/>
                    <a:pt x="5776" y="30305"/>
                  </a:cubicBezTo>
                  <a:cubicBezTo>
                    <a:pt x="5989" y="30031"/>
                    <a:pt x="6262" y="29788"/>
                    <a:pt x="6536" y="29575"/>
                  </a:cubicBezTo>
                  <a:cubicBezTo>
                    <a:pt x="7995" y="20305"/>
                    <a:pt x="5959" y="3496"/>
                    <a:pt x="5503" y="0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4611;p95">
              <a:extLst>
                <a:ext uri="{FF2B5EF4-FFF2-40B4-BE49-F238E27FC236}">
                  <a16:creationId xmlns:a16="http://schemas.microsoft.com/office/drawing/2014/main" id="{231D97C5-4A8E-4A15-B234-953DE4A52669}"/>
                </a:ext>
              </a:extLst>
            </p:cNvPr>
            <p:cNvSpPr/>
            <p:nvPr/>
          </p:nvSpPr>
          <p:spPr>
            <a:xfrm>
              <a:off x="6592316" y="3746324"/>
              <a:ext cx="57027" cy="533944"/>
            </a:xfrm>
            <a:custGeom>
              <a:avLst/>
              <a:gdLst/>
              <a:ahLst/>
              <a:cxnLst/>
              <a:rect l="l" t="t" r="r" b="b"/>
              <a:pathLst>
                <a:path w="3162" h="29606" extrusionOk="0">
                  <a:moveTo>
                    <a:pt x="1" y="0"/>
                  </a:moveTo>
                  <a:cubicBezTo>
                    <a:pt x="457" y="3526"/>
                    <a:pt x="2493" y="20335"/>
                    <a:pt x="1034" y="29605"/>
                  </a:cubicBezTo>
                  <a:cubicBezTo>
                    <a:pt x="1520" y="29241"/>
                    <a:pt x="2098" y="28967"/>
                    <a:pt x="2706" y="28845"/>
                  </a:cubicBezTo>
                  <a:cubicBezTo>
                    <a:pt x="2706" y="28572"/>
                    <a:pt x="2675" y="28298"/>
                    <a:pt x="2645" y="28025"/>
                  </a:cubicBezTo>
                  <a:lnTo>
                    <a:pt x="3162" y="0"/>
                  </a:ln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4612;p95">
              <a:extLst>
                <a:ext uri="{FF2B5EF4-FFF2-40B4-BE49-F238E27FC236}">
                  <a16:creationId xmlns:a16="http://schemas.microsoft.com/office/drawing/2014/main" id="{6DCBE1FD-387C-4EF1-876D-F38673DE10D3}"/>
                </a:ext>
              </a:extLst>
            </p:cNvPr>
            <p:cNvSpPr/>
            <p:nvPr/>
          </p:nvSpPr>
          <p:spPr>
            <a:xfrm>
              <a:off x="6692086" y="3737540"/>
              <a:ext cx="168321" cy="630305"/>
            </a:xfrm>
            <a:custGeom>
              <a:avLst/>
              <a:gdLst/>
              <a:ahLst/>
              <a:cxnLst/>
              <a:rect l="l" t="t" r="r" b="b"/>
              <a:pathLst>
                <a:path w="9333" h="34949" extrusionOk="0">
                  <a:moveTo>
                    <a:pt x="7265" y="1"/>
                  </a:moveTo>
                  <a:lnTo>
                    <a:pt x="1" y="578"/>
                  </a:lnTo>
                  <a:lnTo>
                    <a:pt x="2098" y="27873"/>
                  </a:lnTo>
                  <a:cubicBezTo>
                    <a:pt x="2098" y="28177"/>
                    <a:pt x="2128" y="28512"/>
                    <a:pt x="2159" y="28816"/>
                  </a:cubicBezTo>
                  <a:lnTo>
                    <a:pt x="2189" y="29150"/>
                  </a:lnTo>
                  <a:lnTo>
                    <a:pt x="2219" y="29150"/>
                  </a:lnTo>
                  <a:cubicBezTo>
                    <a:pt x="2219" y="29211"/>
                    <a:pt x="2219" y="29272"/>
                    <a:pt x="2250" y="29332"/>
                  </a:cubicBezTo>
                  <a:cubicBezTo>
                    <a:pt x="3861" y="29849"/>
                    <a:pt x="5259" y="31035"/>
                    <a:pt x="5989" y="32554"/>
                  </a:cubicBezTo>
                  <a:cubicBezTo>
                    <a:pt x="6232" y="33071"/>
                    <a:pt x="6414" y="33649"/>
                    <a:pt x="6779" y="34105"/>
                  </a:cubicBezTo>
                  <a:cubicBezTo>
                    <a:pt x="7144" y="34530"/>
                    <a:pt x="7660" y="34834"/>
                    <a:pt x="8238" y="34925"/>
                  </a:cubicBezTo>
                  <a:cubicBezTo>
                    <a:pt x="8332" y="34941"/>
                    <a:pt x="8428" y="34949"/>
                    <a:pt x="8525" y="34949"/>
                  </a:cubicBezTo>
                  <a:cubicBezTo>
                    <a:pt x="8803" y="34949"/>
                    <a:pt x="9084" y="34886"/>
                    <a:pt x="9332" y="34773"/>
                  </a:cubicBezTo>
                  <a:cubicBezTo>
                    <a:pt x="8359" y="32190"/>
                    <a:pt x="5928" y="29758"/>
                    <a:pt x="5928" y="29758"/>
                  </a:cubicBezTo>
                  <a:lnTo>
                    <a:pt x="7265" y="1"/>
                  </a:ln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4613;p95">
              <a:extLst>
                <a:ext uri="{FF2B5EF4-FFF2-40B4-BE49-F238E27FC236}">
                  <a16:creationId xmlns:a16="http://schemas.microsoft.com/office/drawing/2014/main" id="{FD1F5DEB-22E6-4E0F-9F23-3BE7C55B4228}"/>
                </a:ext>
              </a:extLst>
            </p:cNvPr>
            <p:cNvSpPr/>
            <p:nvPr/>
          </p:nvSpPr>
          <p:spPr>
            <a:xfrm>
              <a:off x="6798438" y="3734799"/>
              <a:ext cx="76216" cy="629890"/>
            </a:xfrm>
            <a:custGeom>
              <a:avLst/>
              <a:gdLst/>
              <a:ahLst/>
              <a:cxnLst/>
              <a:rect l="l" t="t" r="r" b="b"/>
              <a:pathLst>
                <a:path w="4226" h="34926" extrusionOk="0">
                  <a:moveTo>
                    <a:pt x="3192" y="1"/>
                  </a:moveTo>
                  <a:lnTo>
                    <a:pt x="1368" y="153"/>
                  </a:lnTo>
                  <a:lnTo>
                    <a:pt x="0" y="29910"/>
                  </a:lnTo>
                  <a:cubicBezTo>
                    <a:pt x="0" y="29910"/>
                    <a:pt x="2462" y="32342"/>
                    <a:pt x="3465" y="34925"/>
                  </a:cubicBezTo>
                  <a:cubicBezTo>
                    <a:pt x="3648" y="34834"/>
                    <a:pt x="3800" y="34682"/>
                    <a:pt x="3921" y="34530"/>
                  </a:cubicBezTo>
                  <a:cubicBezTo>
                    <a:pt x="4165" y="34196"/>
                    <a:pt x="4225" y="33801"/>
                    <a:pt x="4225" y="33375"/>
                  </a:cubicBezTo>
                  <a:cubicBezTo>
                    <a:pt x="4073" y="33102"/>
                    <a:pt x="3891" y="32858"/>
                    <a:pt x="3709" y="32615"/>
                  </a:cubicBezTo>
                  <a:cubicBezTo>
                    <a:pt x="2888" y="31582"/>
                    <a:pt x="1854" y="30731"/>
                    <a:pt x="1095" y="29636"/>
                  </a:cubicBezTo>
                  <a:cubicBezTo>
                    <a:pt x="1095" y="29636"/>
                    <a:pt x="1064" y="29606"/>
                    <a:pt x="1064" y="29606"/>
                  </a:cubicBezTo>
                  <a:lnTo>
                    <a:pt x="3192" y="1"/>
                  </a:ln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4614;p95">
              <a:extLst>
                <a:ext uri="{FF2B5EF4-FFF2-40B4-BE49-F238E27FC236}">
                  <a16:creationId xmlns:a16="http://schemas.microsoft.com/office/drawing/2014/main" id="{900CDC4C-A4BF-4CFC-B889-3150C5405C6D}"/>
                </a:ext>
              </a:extLst>
            </p:cNvPr>
            <p:cNvSpPr/>
            <p:nvPr/>
          </p:nvSpPr>
          <p:spPr>
            <a:xfrm>
              <a:off x="6377967" y="2650000"/>
              <a:ext cx="480777" cy="121334"/>
            </a:xfrm>
            <a:custGeom>
              <a:avLst/>
              <a:gdLst/>
              <a:ahLst/>
              <a:cxnLst/>
              <a:rect l="l" t="t" r="r" b="b"/>
              <a:pathLst>
                <a:path w="26658" h="6571" extrusionOk="0">
                  <a:moveTo>
                    <a:pt x="11842" y="1"/>
                  </a:moveTo>
                  <a:cubicBezTo>
                    <a:pt x="6595" y="1"/>
                    <a:pt x="3012" y="1164"/>
                    <a:pt x="1" y="6571"/>
                  </a:cubicBezTo>
                  <a:cubicBezTo>
                    <a:pt x="6293" y="6267"/>
                    <a:pt x="12615" y="5963"/>
                    <a:pt x="18907" y="5659"/>
                  </a:cubicBezTo>
                  <a:cubicBezTo>
                    <a:pt x="21491" y="5537"/>
                    <a:pt x="24074" y="5416"/>
                    <a:pt x="26658" y="5203"/>
                  </a:cubicBezTo>
                  <a:cubicBezTo>
                    <a:pt x="24956" y="2558"/>
                    <a:pt x="22433" y="613"/>
                    <a:pt x="18664" y="340"/>
                  </a:cubicBezTo>
                  <a:cubicBezTo>
                    <a:pt x="16105" y="171"/>
                    <a:pt x="13851" y="1"/>
                    <a:pt x="118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4615;p95">
              <a:extLst>
                <a:ext uri="{FF2B5EF4-FFF2-40B4-BE49-F238E27FC236}">
                  <a16:creationId xmlns:a16="http://schemas.microsoft.com/office/drawing/2014/main" id="{E4DB4AB0-8E3E-48B7-9090-1A7A449E4AAC}"/>
                </a:ext>
              </a:extLst>
            </p:cNvPr>
            <p:cNvSpPr/>
            <p:nvPr/>
          </p:nvSpPr>
          <p:spPr>
            <a:xfrm>
              <a:off x="6329181" y="2746053"/>
              <a:ext cx="565740" cy="143141"/>
            </a:xfrm>
            <a:custGeom>
              <a:avLst/>
              <a:gdLst/>
              <a:ahLst/>
              <a:cxnLst/>
              <a:rect l="l" t="t" r="r" b="b"/>
              <a:pathLst>
                <a:path w="31369" h="7752" extrusionOk="0">
                  <a:moveTo>
                    <a:pt x="29363" y="1"/>
                  </a:moveTo>
                  <a:cubicBezTo>
                    <a:pt x="26779" y="214"/>
                    <a:pt x="24196" y="335"/>
                    <a:pt x="21612" y="457"/>
                  </a:cubicBezTo>
                  <a:cubicBezTo>
                    <a:pt x="15320" y="761"/>
                    <a:pt x="8998" y="1065"/>
                    <a:pt x="2706" y="1369"/>
                  </a:cubicBezTo>
                  <a:cubicBezTo>
                    <a:pt x="1764" y="3040"/>
                    <a:pt x="882" y="5138"/>
                    <a:pt x="1" y="7752"/>
                  </a:cubicBezTo>
                  <a:cubicBezTo>
                    <a:pt x="10457" y="6627"/>
                    <a:pt x="20913" y="5563"/>
                    <a:pt x="31369" y="4621"/>
                  </a:cubicBezTo>
                  <a:cubicBezTo>
                    <a:pt x="30883" y="2980"/>
                    <a:pt x="30244" y="1399"/>
                    <a:pt x="29363" y="1"/>
                  </a:cubicBezTo>
                  <a:close/>
                </a:path>
              </a:pathLst>
            </a:custGeom>
            <a:solidFill>
              <a:srgbClr val="A7E2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4616;p95">
              <a:extLst>
                <a:ext uri="{FF2B5EF4-FFF2-40B4-BE49-F238E27FC236}">
                  <a16:creationId xmlns:a16="http://schemas.microsoft.com/office/drawing/2014/main" id="{FF6DC7F4-DEE5-4C8A-BCFC-51A687D371D4}"/>
                </a:ext>
              </a:extLst>
            </p:cNvPr>
            <p:cNvSpPr/>
            <p:nvPr/>
          </p:nvSpPr>
          <p:spPr>
            <a:xfrm>
              <a:off x="6250600" y="2952895"/>
              <a:ext cx="670631" cy="303435"/>
            </a:xfrm>
            <a:custGeom>
              <a:avLst/>
              <a:gdLst/>
              <a:ahLst/>
              <a:cxnLst/>
              <a:rect l="l" t="t" r="r" b="b"/>
              <a:pathLst>
                <a:path w="37185" h="16433" extrusionOk="0">
                  <a:moveTo>
                    <a:pt x="33283" y="0"/>
                  </a:moveTo>
                  <a:cubicBezTo>
                    <a:pt x="23200" y="0"/>
                    <a:pt x="13098" y="345"/>
                    <a:pt x="3020" y="1079"/>
                  </a:cubicBezTo>
                  <a:cubicBezTo>
                    <a:pt x="2655" y="2477"/>
                    <a:pt x="2291" y="3966"/>
                    <a:pt x="1896" y="5608"/>
                  </a:cubicBezTo>
                  <a:cubicBezTo>
                    <a:pt x="0" y="13772"/>
                    <a:pt x="3672" y="16432"/>
                    <a:pt x="9262" y="16432"/>
                  </a:cubicBezTo>
                  <a:cubicBezTo>
                    <a:pt x="19717" y="16432"/>
                    <a:pt x="36881" y="7127"/>
                    <a:pt x="36881" y="7127"/>
                  </a:cubicBezTo>
                  <a:cubicBezTo>
                    <a:pt x="36881" y="7127"/>
                    <a:pt x="37185" y="3997"/>
                    <a:pt x="36881" y="15"/>
                  </a:cubicBezTo>
                  <a:cubicBezTo>
                    <a:pt x="35682" y="5"/>
                    <a:pt x="34482" y="0"/>
                    <a:pt x="33283" y="0"/>
                  </a:cubicBezTo>
                  <a:close/>
                </a:path>
              </a:pathLst>
            </a:custGeom>
            <a:solidFill>
              <a:srgbClr val="A7E2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4617;p95">
              <a:extLst>
                <a:ext uri="{FF2B5EF4-FFF2-40B4-BE49-F238E27FC236}">
                  <a16:creationId xmlns:a16="http://schemas.microsoft.com/office/drawing/2014/main" id="{B61BA0EC-C7AC-4CAF-A342-DBCE087649AD}"/>
                </a:ext>
              </a:extLst>
            </p:cNvPr>
            <p:cNvSpPr/>
            <p:nvPr/>
          </p:nvSpPr>
          <p:spPr>
            <a:xfrm>
              <a:off x="6305067" y="2831360"/>
              <a:ext cx="610701" cy="141460"/>
            </a:xfrm>
            <a:custGeom>
              <a:avLst/>
              <a:gdLst/>
              <a:ahLst/>
              <a:cxnLst/>
              <a:rect l="l" t="t" r="r" b="b"/>
              <a:pathLst>
                <a:path w="33862" h="7661" extrusionOk="0">
                  <a:moveTo>
                    <a:pt x="32706" y="1"/>
                  </a:moveTo>
                  <a:cubicBezTo>
                    <a:pt x="22250" y="974"/>
                    <a:pt x="11794" y="2007"/>
                    <a:pt x="1338" y="3132"/>
                  </a:cubicBezTo>
                  <a:cubicBezTo>
                    <a:pt x="912" y="4500"/>
                    <a:pt x="456" y="6019"/>
                    <a:pt x="0" y="7661"/>
                  </a:cubicBezTo>
                  <a:cubicBezTo>
                    <a:pt x="10078" y="6927"/>
                    <a:pt x="20180" y="6582"/>
                    <a:pt x="30263" y="6582"/>
                  </a:cubicBezTo>
                  <a:cubicBezTo>
                    <a:pt x="31462" y="6582"/>
                    <a:pt x="32662" y="6587"/>
                    <a:pt x="33861" y="6597"/>
                  </a:cubicBezTo>
                  <a:cubicBezTo>
                    <a:pt x="33679" y="4530"/>
                    <a:pt x="33344" y="2220"/>
                    <a:pt x="32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4618;p95">
              <a:extLst>
                <a:ext uri="{FF2B5EF4-FFF2-40B4-BE49-F238E27FC236}">
                  <a16:creationId xmlns:a16="http://schemas.microsoft.com/office/drawing/2014/main" id="{F5C8C321-B367-4543-B9EB-1E78B11DD0D8}"/>
                </a:ext>
              </a:extLst>
            </p:cNvPr>
            <p:cNvSpPr/>
            <p:nvPr/>
          </p:nvSpPr>
          <p:spPr>
            <a:xfrm>
              <a:off x="6451733" y="4266543"/>
              <a:ext cx="191586" cy="144478"/>
            </a:xfrm>
            <a:custGeom>
              <a:avLst/>
              <a:gdLst/>
              <a:ahLst/>
              <a:cxnLst/>
              <a:rect l="l" t="t" r="r" b="b"/>
              <a:pathLst>
                <a:path w="10623" h="8011" extrusionOk="0">
                  <a:moveTo>
                    <a:pt x="10501" y="0"/>
                  </a:moveTo>
                  <a:lnTo>
                    <a:pt x="10501" y="0"/>
                  </a:lnTo>
                  <a:cubicBezTo>
                    <a:pt x="9559" y="213"/>
                    <a:pt x="8677" y="730"/>
                    <a:pt x="8039" y="1490"/>
                  </a:cubicBezTo>
                  <a:cubicBezTo>
                    <a:pt x="7461" y="2219"/>
                    <a:pt x="7127" y="3131"/>
                    <a:pt x="6519" y="3861"/>
                  </a:cubicBezTo>
                  <a:cubicBezTo>
                    <a:pt x="5941" y="4560"/>
                    <a:pt x="5090" y="5046"/>
                    <a:pt x="4178" y="5198"/>
                  </a:cubicBezTo>
                  <a:cubicBezTo>
                    <a:pt x="4016" y="5234"/>
                    <a:pt x="3846" y="5254"/>
                    <a:pt x="3675" y="5254"/>
                  </a:cubicBezTo>
                  <a:cubicBezTo>
                    <a:pt x="3271" y="5254"/>
                    <a:pt x="2867" y="5142"/>
                    <a:pt x="2568" y="4864"/>
                  </a:cubicBezTo>
                  <a:cubicBezTo>
                    <a:pt x="2446" y="4742"/>
                    <a:pt x="2355" y="4560"/>
                    <a:pt x="2294" y="4377"/>
                  </a:cubicBezTo>
                  <a:lnTo>
                    <a:pt x="2294" y="4377"/>
                  </a:lnTo>
                  <a:cubicBezTo>
                    <a:pt x="0" y="5657"/>
                    <a:pt x="909" y="8011"/>
                    <a:pt x="3087" y="8011"/>
                  </a:cubicBezTo>
                  <a:cubicBezTo>
                    <a:pt x="3650" y="8011"/>
                    <a:pt x="4299" y="7853"/>
                    <a:pt x="4999" y="7478"/>
                  </a:cubicBezTo>
                  <a:cubicBezTo>
                    <a:pt x="8403" y="5624"/>
                    <a:pt x="9528" y="3952"/>
                    <a:pt x="9528" y="3952"/>
                  </a:cubicBezTo>
                  <a:cubicBezTo>
                    <a:pt x="9528" y="3952"/>
                    <a:pt x="10622" y="2706"/>
                    <a:pt x="10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4619;p95">
              <a:extLst>
                <a:ext uri="{FF2B5EF4-FFF2-40B4-BE49-F238E27FC236}">
                  <a16:creationId xmlns:a16="http://schemas.microsoft.com/office/drawing/2014/main" id="{5D6384FD-9EDB-49FF-92AB-BC5611F6B543}"/>
                </a:ext>
              </a:extLst>
            </p:cNvPr>
            <p:cNvSpPr/>
            <p:nvPr/>
          </p:nvSpPr>
          <p:spPr>
            <a:xfrm>
              <a:off x="6732647" y="4266543"/>
              <a:ext cx="156814" cy="144424"/>
            </a:xfrm>
            <a:custGeom>
              <a:avLst/>
              <a:gdLst/>
              <a:ahLst/>
              <a:cxnLst/>
              <a:rect l="l" t="t" r="r" b="b"/>
              <a:pathLst>
                <a:path w="8695" h="8008" extrusionOk="0">
                  <a:moveTo>
                    <a:pt x="1" y="0"/>
                  </a:moveTo>
                  <a:lnTo>
                    <a:pt x="1" y="0"/>
                  </a:lnTo>
                  <a:cubicBezTo>
                    <a:pt x="305" y="1429"/>
                    <a:pt x="1004" y="2827"/>
                    <a:pt x="1825" y="4043"/>
                  </a:cubicBezTo>
                  <a:cubicBezTo>
                    <a:pt x="2220" y="4651"/>
                    <a:pt x="2706" y="5289"/>
                    <a:pt x="3223" y="5897"/>
                  </a:cubicBezTo>
                  <a:cubicBezTo>
                    <a:pt x="3952" y="6688"/>
                    <a:pt x="4803" y="7417"/>
                    <a:pt x="5806" y="7782"/>
                  </a:cubicBezTo>
                  <a:cubicBezTo>
                    <a:pt x="6121" y="7911"/>
                    <a:pt x="6470" y="8007"/>
                    <a:pt x="6818" y="8007"/>
                  </a:cubicBezTo>
                  <a:cubicBezTo>
                    <a:pt x="7042" y="8007"/>
                    <a:pt x="7265" y="7968"/>
                    <a:pt x="7478" y="7873"/>
                  </a:cubicBezTo>
                  <a:cubicBezTo>
                    <a:pt x="7934" y="7691"/>
                    <a:pt x="8238" y="7265"/>
                    <a:pt x="8390" y="6779"/>
                  </a:cubicBezTo>
                  <a:cubicBezTo>
                    <a:pt x="8694" y="5836"/>
                    <a:pt x="8390" y="4803"/>
                    <a:pt x="7873" y="3891"/>
                  </a:cubicBezTo>
                  <a:cubicBezTo>
                    <a:pt x="7873" y="4317"/>
                    <a:pt x="7813" y="4712"/>
                    <a:pt x="7569" y="5046"/>
                  </a:cubicBezTo>
                  <a:cubicBezTo>
                    <a:pt x="7291" y="5426"/>
                    <a:pt x="6780" y="5616"/>
                    <a:pt x="6283" y="5616"/>
                  </a:cubicBezTo>
                  <a:cubicBezTo>
                    <a:pt x="6184" y="5616"/>
                    <a:pt x="6085" y="5608"/>
                    <a:pt x="5989" y="5593"/>
                  </a:cubicBezTo>
                  <a:cubicBezTo>
                    <a:pt x="5411" y="5502"/>
                    <a:pt x="4895" y="5198"/>
                    <a:pt x="4530" y="4773"/>
                  </a:cubicBezTo>
                  <a:cubicBezTo>
                    <a:pt x="4165" y="4317"/>
                    <a:pt x="3983" y="3739"/>
                    <a:pt x="3740" y="3222"/>
                  </a:cubicBezTo>
                  <a:cubicBezTo>
                    <a:pt x="3010" y="1703"/>
                    <a:pt x="1612" y="51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4620;p95">
              <a:extLst>
                <a:ext uri="{FF2B5EF4-FFF2-40B4-BE49-F238E27FC236}">
                  <a16:creationId xmlns:a16="http://schemas.microsoft.com/office/drawing/2014/main" id="{79A469D2-41C0-43A4-BB9B-2EEE2B6F91F0}"/>
                </a:ext>
              </a:extLst>
            </p:cNvPr>
            <p:cNvSpPr/>
            <p:nvPr/>
          </p:nvSpPr>
          <p:spPr>
            <a:xfrm>
              <a:off x="7002901" y="4297798"/>
              <a:ext cx="240677" cy="25231"/>
            </a:xfrm>
            <a:custGeom>
              <a:avLst/>
              <a:gdLst/>
              <a:ahLst/>
              <a:cxnLst/>
              <a:rect l="l" t="t" r="r" b="b"/>
              <a:pathLst>
                <a:path w="13345" h="1399" extrusionOk="0">
                  <a:moveTo>
                    <a:pt x="275" y="0"/>
                  </a:moveTo>
                  <a:cubicBezTo>
                    <a:pt x="1" y="730"/>
                    <a:pt x="123" y="1398"/>
                    <a:pt x="123" y="1398"/>
                  </a:cubicBezTo>
                  <a:lnTo>
                    <a:pt x="13314" y="1398"/>
                  </a:lnTo>
                  <a:lnTo>
                    <a:pt x="13345" y="0"/>
                  </a:lnTo>
                  <a:close/>
                </a:path>
              </a:pathLst>
            </a:custGeom>
            <a:solidFill>
              <a:srgbClr val="CBD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4621;p95">
              <a:extLst>
                <a:ext uri="{FF2B5EF4-FFF2-40B4-BE49-F238E27FC236}">
                  <a16:creationId xmlns:a16="http://schemas.microsoft.com/office/drawing/2014/main" id="{A140D6D4-C66C-4F36-AED5-E165A4469FCB}"/>
                </a:ext>
              </a:extLst>
            </p:cNvPr>
            <p:cNvSpPr/>
            <p:nvPr/>
          </p:nvSpPr>
          <p:spPr>
            <a:xfrm>
              <a:off x="7007843" y="4251195"/>
              <a:ext cx="111294" cy="46602"/>
            </a:xfrm>
            <a:custGeom>
              <a:avLst/>
              <a:gdLst/>
              <a:ahLst/>
              <a:cxnLst/>
              <a:rect l="l" t="t" r="r" b="b"/>
              <a:pathLst>
                <a:path w="6171" h="2584" extrusionOk="0">
                  <a:moveTo>
                    <a:pt x="5107" y="0"/>
                  </a:moveTo>
                  <a:cubicBezTo>
                    <a:pt x="4408" y="456"/>
                    <a:pt x="3678" y="760"/>
                    <a:pt x="2888" y="851"/>
                  </a:cubicBezTo>
                  <a:cubicBezTo>
                    <a:pt x="1034" y="1064"/>
                    <a:pt x="304" y="1855"/>
                    <a:pt x="1" y="2584"/>
                  </a:cubicBezTo>
                  <a:lnTo>
                    <a:pt x="6171" y="2584"/>
                  </a:lnTo>
                  <a:cubicBezTo>
                    <a:pt x="6049" y="1429"/>
                    <a:pt x="5533" y="548"/>
                    <a:pt x="5107" y="0"/>
                  </a:cubicBezTo>
                  <a:close/>
                </a:path>
              </a:pathLst>
            </a:custGeom>
            <a:solidFill>
              <a:srgbClr val="DE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4622;p95">
              <a:extLst>
                <a:ext uri="{FF2B5EF4-FFF2-40B4-BE49-F238E27FC236}">
                  <a16:creationId xmlns:a16="http://schemas.microsoft.com/office/drawing/2014/main" id="{EC2629E8-AF8B-434B-8FEC-4F64455C96B9}"/>
                </a:ext>
              </a:extLst>
            </p:cNvPr>
            <p:cNvSpPr/>
            <p:nvPr/>
          </p:nvSpPr>
          <p:spPr>
            <a:xfrm>
              <a:off x="7099929" y="4166773"/>
              <a:ext cx="144749" cy="131024"/>
            </a:xfrm>
            <a:custGeom>
              <a:avLst/>
              <a:gdLst/>
              <a:ahLst/>
              <a:cxnLst/>
              <a:rect l="l" t="t" r="r" b="b"/>
              <a:pathLst>
                <a:path w="8026" h="7265" extrusionOk="0">
                  <a:moveTo>
                    <a:pt x="4226" y="0"/>
                  </a:moveTo>
                  <a:cubicBezTo>
                    <a:pt x="4226" y="0"/>
                    <a:pt x="2493" y="3131"/>
                    <a:pt x="1" y="4712"/>
                  </a:cubicBezTo>
                  <a:cubicBezTo>
                    <a:pt x="427" y="5229"/>
                    <a:pt x="943" y="6110"/>
                    <a:pt x="1065" y="7265"/>
                  </a:cubicBezTo>
                  <a:lnTo>
                    <a:pt x="7934" y="7265"/>
                  </a:lnTo>
                  <a:lnTo>
                    <a:pt x="8025" y="1034"/>
                  </a:lnTo>
                  <a:lnTo>
                    <a:pt x="4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4623;p95">
              <a:extLst>
                <a:ext uri="{FF2B5EF4-FFF2-40B4-BE49-F238E27FC236}">
                  <a16:creationId xmlns:a16="http://schemas.microsoft.com/office/drawing/2014/main" id="{795FB18A-AA40-4EE0-874A-264E6D322E39}"/>
                </a:ext>
              </a:extLst>
            </p:cNvPr>
            <p:cNvSpPr/>
            <p:nvPr/>
          </p:nvSpPr>
          <p:spPr>
            <a:xfrm>
              <a:off x="7342230" y="4292856"/>
              <a:ext cx="186410" cy="63844"/>
            </a:xfrm>
            <a:custGeom>
              <a:avLst/>
              <a:gdLst/>
              <a:ahLst/>
              <a:cxnLst/>
              <a:rect l="l" t="t" r="r" b="b"/>
              <a:pathLst>
                <a:path w="10336" h="3540" extrusionOk="0">
                  <a:moveTo>
                    <a:pt x="1" y="0"/>
                  </a:moveTo>
                  <a:cubicBezTo>
                    <a:pt x="1" y="183"/>
                    <a:pt x="1" y="365"/>
                    <a:pt x="1" y="517"/>
                  </a:cubicBezTo>
                  <a:cubicBezTo>
                    <a:pt x="62" y="1125"/>
                    <a:pt x="183" y="1763"/>
                    <a:pt x="578" y="2189"/>
                  </a:cubicBezTo>
                  <a:cubicBezTo>
                    <a:pt x="882" y="2554"/>
                    <a:pt x="1338" y="2736"/>
                    <a:pt x="1794" y="2888"/>
                  </a:cubicBezTo>
                  <a:cubicBezTo>
                    <a:pt x="3115" y="3341"/>
                    <a:pt x="4513" y="3539"/>
                    <a:pt x="5913" y="3539"/>
                  </a:cubicBezTo>
                  <a:cubicBezTo>
                    <a:pt x="6671" y="3539"/>
                    <a:pt x="7430" y="3481"/>
                    <a:pt x="8177" y="3374"/>
                  </a:cubicBezTo>
                  <a:cubicBezTo>
                    <a:pt x="8603" y="3314"/>
                    <a:pt x="9059" y="3222"/>
                    <a:pt x="9454" y="3010"/>
                  </a:cubicBezTo>
                  <a:cubicBezTo>
                    <a:pt x="9849" y="2797"/>
                    <a:pt x="10214" y="2463"/>
                    <a:pt x="10275" y="2007"/>
                  </a:cubicBezTo>
                  <a:cubicBezTo>
                    <a:pt x="10335" y="1703"/>
                    <a:pt x="10275" y="1399"/>
                    <a:pt x="10123" y="1125"/>
                  </a:cubicBezTo>
                  <a:cubicBezTo>
                    <a:pt x="9092" y="1776"/>
                    <a:pt x="7650" y="2112"/>
                    <a:pt x="6530" y="2112"/>
                  </a:cubicBezTo>
                  <a:cubicBezTo>
                    <a:pt x="6395" y="2112"/>
                    <a:pt x="6265" y="2108"/>
                    <a:pt x="6141" y="2098"/>
                  </a:cubicBezTo>
                  <a:cubicBezTo>
                    <a:pt x="4621" y="1946"/>
                    <a:pt x="3101" y="1429"/>
                    <a:pt x="1733" y="821"/>
                  </a:cubicBezTo>
                  <a:cubicBezTo>
                    <a:pt x="1186" y="608"/>
                    <a:pt x="639" y="365"/>
                    <a:pt x="92" y="92"/>
                  </a:cubicBezTo>
                  <a:cubicBezTo>
                    <a:pt x="92" y="61"/>
                    <a:pt x="31" y="31"/>
                    <a:pt x="1" y="0"/>
                  </a:cubicBezTo>
                  <a:close/>
                </a:path>
              </a:pathLst>
            </a:custGeom>
            <a:solidFill>
              <a:srgbClr val="CBD0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4624;p95">
              <a:extLst>
                <a:ext uri="{FF2B5EF4-FFF2-40B4-BE49-F238E27FC236}">
                  <a16:creationId xmlns:a16="http://schemas.microsoft.com/office/drawing/2014/main" id="{7AC49B6A-718F-4CF1-BACE-A48287FB79C9}"/>
                </a:ext>
              </a:extLst>
            </p:cNvPr>
            <p:cNvSpPr/>
            <p:nvPr/>
          </p:nvSpPr>
          <p:spPr>
            <a:xfrm>
              <a:off x="7338947" y="4158892"/>
              <a:ext cx="129383" cy="163036"/>
            </a:xfrm>
            <a:custGeom>
              <a:avLst/>
              <a:gdLst/>
              <a:ahLst/>
              <a:cxnLst/>
              <a:rect l="l" t="t" r="r" b="b"/>
              <a:pathLst>
                <a:path w="7174" h="9040" extrusionOk="0">
                  <a:moveTo>
                    <a:pt x="1825" y="0"/>
                  </a:moveTo>
                  <a:cubicBezTo>
                    <a:pt x="1340" y="0"/>
                    <a:pt x="870" y="50"/>
                    <a:pt x="548" y="255"/>
                  </a:cubicBezTo>
                  <a:cubicBezTo>
                    <a:pt x="1" y="620"/>
                    <a:pt x="92" y="1319"/>
                    <a:pt x="122" y="1896"/>
                  </a:cubicBezTo>
                  <a:cubicBezTo>
                    <a:pt x="274" y="3720"/>
                    <a:pt x="213" y="5605"/>
                    <a:pt x="183" y="7428"/>
                  </a:cubicBezTo>
                  <a:cubicBezTo>
                    <a:pt x="213" y="7459"/>
                    <a:pt x="274" y="7489"/>
                    <a:pt x="274" y="7489"/>
                  </a:cubicBezTo>
                  <a:cubicBezTo>
                    <a:pt x="821" y="7763"/>
                    <a:pt x="1368" y="8036"/>
                    <a:pt x="1915" y="8249"/>
                  </a:cubicBezTo>
                  <a:cubicBezTo>
                    <a:pt x="2584" y="8553"/>
                    <a:pt x="3314" y="8827"/>
                    <a:pt x="4043" y="9039"/>
                  </a:cubicBezTo>
                  <a:cubicBezTo>
                    <a:pt x="4529" y="7155"/>
                    <a:pt x="6171" y="6638"/>
                    <a:pt x="7174" y="6486"/>
                  </a:cubicBezTo>
                  <a:cubicBezTo>
                    <a:pt x="6444" y="5969"/>
                    <a:pt x="5806" y="5362"/>
                    <a:pt x="5411" y="4571"/>
                  </a:cubicBezTo>
                  <a:cubicBezTo>
                    <a:pt x="5198" y="4146"/>
                    <a:pt x="5077" y="3690"/>
                    <a:pt x="4925" y="3234"/>
                  </a:cubicBezTo>
                  <a:cubicBezTo>
                    <a:pt x="4621" y="2261"/>
                    <a:pt x="4226" y="1258"/>
                    <a:pt x="3770" y="316"/>
                  </a:cubicBezTo>
                  <a:cubicBezTo>
                    <a:pt x="3709" y="255"/>
                    <a:pt x="3678" y="164"/>
                    <a:pt x="3618" y="103"/>
                  </a:cubicBezTo>
                  <a:cubicBezTo>
                    <a:pt x="3526" y="42"/>
                    <a:pt x="3405" y="42"/>
                    <a:pt x="3283" y="42"/>
                  </a:cubicBezTo>
                  <a:cubicBezTo>
                    <a:pt x="3236" y="44"/>
                    <a:pt x="3187" y="45"/>
                    <a:pt x="3135" y="45"/>
                  </a:cubicBezTo>
                  <a:cubicBezTo>
                    <a:pt x="2760" y="45"/>
                    <a:pt x="2286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4625;p95">
              <a:extLst>
                <a:ext uri="{FF2B5EF4-FFF2-40B4-BE49-F238E27FC236}">
                  <a16:creationId xmlns:a16="http://schemas.microsoft.com/office/drawing/2014/main" id="{53ADF952-FD8F-4061-AB4A-19C5074608F2}"/>
                </a:ext>
              </a:extLst>
            </p:cNvPr>
            <p:cNvSpPr/>
            <p:nvPr/>
          </p:nvSpPr>
          <p:spPr>
            <a:xfrm>
              <a:off x="7411863" y="4275867"/>
              <a:ext cx="112935" cy="55097"/>
            </a:xfrm>
            <a:custGeom>
              <a:avLst/>
              <a:gdLst/>
              <a:ahLst/>
              <a:cxnLst/>
              <a:rect l="l" t="t" r="r" b="b"/>
              <a:pathLst>
                <a:path w="6262" h="3055" extrusionOk="0">
                  <a:moveTo>
                    <a:pt x="3161" y="0"/>
                  </a:moveTo>
                  <a:cubicBezTo>
                    <a:pt x="2128" y="152"/>
                    <a:pt x="486" y="669"/>
                    <a:pt x="0" y="2553"/>
                  </a:cubicBezTo>
                  <a:cubicBezTo>
                    <a:pt x="730" y="2797"/>
                    <a:pt x="1490" y="2979"/>
                    <a:pt x="2280" y="3040"/>
                  </a:cubicBezTo>
                  <a:cubicBezTo>
                    <a:pt x="2404" y="3050"/>
                    <a:pt x="2534" y="3054"/>
                    <a:pt x="2669" y="3054"/>
                  </a:cubicBezTo>
                  <a:cubicBezTo>
                    <a:pt x="3789" y="3054"/>
                    <a:pt x="5231" y="2718"/>
                    <a:pt x="6262" y="2067"/>
                  </a:cubicBezTo>
                  <a:cubicBezTo>
                    <a:pt x="6170" y="1854"/>
                    <a:pt x="5988" y="1642"/>
                    <a:pt x="5806" y="1490"/>
                  </a:cubicBezTo>
                  <a:cubicBezTo>
                    <a:pt x="5380" y="1125"/>
                    <a:pt x="4863" y="912"/>
                    <a:pt x="4377" y="669"/>
                  </a:cubicBezTo>
                  <a:cubicBezTo>
                    <a:pt x="3952" y="487"/>
                    <a:pt x="3526" y="243"/>
                    <a:pt x="3161" y="0"/>
                  </a:cubicBezTo>
                  <a:close/>
                </a:path>
              </a:pathLst>
            </a:custGeom>
            <a:solidFill>
              <a:srgbClr val="DEE4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4626;p95">
              <a:extLst>
                <a:ext uri="{FF2B5EF4-FFF2-40B4-BE49-F238E27FC236}">
                  <a16:creationId xmlns:a16="http://schemas.microsoft.com/office/drawing/2014/main" id="{660E4DF5-B364-489F-A5BD-BCCBA1394F27}"/>
                </a:ext>
              </a:extLst>
            </p:cNvPr>
            <p:cNvSpPr/>
            <p:nvPr/>
          </p:nvSpPr>
          <p:spPr>
            <a:xfrm>
              <a:off x="7400897" y="4259473"/>
              <a:ext cx="55602" cy="29884"/>
            </a:xfrm>
            <a:custGeom>
              <a:avLst/>
              <a:gdLst/>
              <a:ahLst/>
              <a:cxnLst/>
              <a:rect l="l" t="t" r="r" b="b"/>
              <a:pathLst>
                <a:path w="3083" h="1657" extrusionOk="0">
                  <a:moveTo>
                    <a:pt x="122" y="1396"/>
                  </a:moveTo>
                  <a:cubicBezTo>
                    <a:pt x="124" y="1396"/>
                    <a:pt x="127" y="1396"/>
                    <a:pt x="129" y="1396"/>
                  </a:cubicBezTo>
                  <a:lnTo>
                    <a:pt x="129" y="1396"/>
                  </a:lnTo>
                  <a:cubicBezTo>
                    <a:pt x="117" y="1403"/>
                    <a:pt x="104" y="1413"/>
                    <a:pt x="91" y="1426"/>
                  </a:cubicBezTo>
                  <a:cubicBezTo>
                    <a:pt x="91" y="1426"/>
                    <a:pt x="91" y="1426"/>
                    <a:pt x="122" y="1396"/>
                  </a:cubicBezTo>
                  <a:close/>
                  <a:moveTo>
                    <a:pt x="329" y="1454"/>
                  </a:moveTo>
                  <a:lnTo>
                    <a:pt x="329" y="1454"/>
                  </a:lnTo>
                  <a:cubicBezTo>
                    <a:pt x="331" y="1455"/>
                    <a:pt x="333" y="1456"/>
                    <a:pt x="335" y="1456"/>
                  </a:cubicBezTo>
                  <a:cubicBezTo>
                    <a:pt x="335" y="1460"/>
                    <a:pt x="335" y="1463"/>
                    <a:pt x="335" y="1467"/>
                  </a:cubicBezTo>
                  <a:lnTo>
                    <a:pt x="335" y="1467"/>
                  </a:lnTo>
                  <a:cubicBezTo>
                    <a:pt x="333" y="1463"/>
                    <a:pt x="331" y="1459"/>
                    <a:pt x="329" y="1454"/>
                  </a:cubicBezTo>
                  <a:close/>
                  <a:moveTo>
                    <a:pt x="2361" y="1"/>
                  </a:moveTo>
                  <a:cubicBezTo>
                    <a:pt x="1525" y="1"/>
                    <a:pt x="736" y="571"/>
                    <a:pt x="213" y="1244"/>
                  </a:cubicBezTo>
                  <a:cubicBezTo>
                    <a:pt x="152" y="1304"/>
                    <a:pt x="0" y="1487"/>
                    <a:pt x="61" y="1578"/>
                  </a:cubicBezTo>
                  <a:cubicBezTo>
                    <a:pt x="100" y="1636"/>
                    <a:pt x="138" y="1657"/>
                    <a:pt x="184" y="1657"/>
                  </a:cubicBezTo>
                  <a:cubicBezTo>
                    <a:pt x="211" y="1657"/>
                    <a:pt x="240" y="1650"/>
                    <a:pt x="274" y="1639"/>
                  </a:cubicBezTo>
                  <a:cubicBezTo>
                    <a:pt x="274" y="1639"/>
                    <a:pt x="304" y="1639"/>
                    <a:pt x="304" y="1608"/>
                  </a:cubicBezTo>
                  <a:cubicBezTo>
                    <a:pt x="323" y="1590"/>
                    <a:pt x="334" y="1569"/>
                    <a:pt x="340" y="1547"/>
                  </a:cubicBezTo>
                  <a:lnTo>
                    <a:pt x="340" y="1547"/>
                  </a:lnTo>
                  <a:cubicBezTo>
                    <a:pt x="365" y="1544"/>
                    <a:pt x="365" y="1515"/>
                    <a:pt x="365" y="1487"/>
                  </a:cubicBezTo>
                  <a:cubicBezTo>
                    <a:pt x="426" y="1426"/>
                    <a:pt x="456" y="1396"/>
                    <a:pt x="517" y="1335"/>
                  </a:cubicBezTo>
                  <a:cubicBezTo>
                    <a:pt x="669" y="1122"/>
                    <a:pt x="851" y="940"/>
                    <a:pt x="1064" y="788"/>
                  </a:cubicBezTo>
                  <a:cubicBezTo>
                    <a:pt x="1449" y="493"/>
                    <a:pt x="1901" y="283"/>
                    <a:pt x="2371" y="283"/>
                  </a:cubicBezTo>
                  <a:cubicBezTo>
                    <a:pt x="2532" y="283"/>
                    <a:pt x="2695" y="308"/>
                    <a:pt x="2857" y="362"/>
                  </a:cubicBezTo>
                  <a:cubicBezTo>
                    <a:pt x="2875" y="368"/>
                    <a:pt x="2892" y="371"/>
                    <a:pt x="2908" y="371"/>
                  </a:cubicBezTo>
                  <a:cubicBezTo>
                    <a:pt x="3049" y="371"/>
                    <a:pt x="3083" y="143"/>
                    <a:pt x="2918" y="89"/>
                  </a:cubicBezTo>
                  <a:cubicBezTo>
                    <a:pt x="2732" y="28"/>
                    <a:pt x="2545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4627;p95">
              <a:extLst>
                <a:ext uri="{FF2B5EF4-FFF2-40B4-BE49-F238E27FC236}">
                  <a16:creationId xmlns:a16="http://schemas.microsoft.com/office/drawing/2014/main" id="{02B58FD9-69F1-409C-95EF-9504BD139664}"/>
                </a:ext>
              </a:extLst>
            </p:cNvPr>
            <p:cNvSpPr/>
            <p:nvPr/>
          </p:nvSpPr>
          <p:spPr>
            <a:xfrm>
              <a:off x="7383890" y="4234297"/>
              <a:ext cx="55620" cy="30118"/>
            </a:xfrm>
            <a:custGeom>
              <a:avLst/>
              <a:gdLst/>
              <a:ahLst/>
              <a:cxnLst/>
              <a:rect l="l" t="t" r="r" b="b"/>
              <a:pathLst>
                <a:path w="3084" h="1670" extrusionOk="0">
                  <a:moveTo>
                    <a:pt x="123" y="1393"/>
                  </a:moveTo>
                  <a:cubicBezTo>
                    <a:pt x="125" y="1394"/>
                    <a:pt x="127" y="1396"/>
                    <a:pt x="130" y="1397"/>
                  </a:cubicBezTo>
                  <a:lnTo>
                    <a:pt x="130" y="1397"/>
                  </a:lnTo>
                  <a:cubicBezTo>
                    <a:pt x="116" y="1403"/>
                    <a:pt x="104" y="1412"/>
                    <a:pt x="92" y="1424"/>
                  </a:cubicBezTo>
                  <a:cubicBezTo>
                    <a:pt x="92" y="1424"/>
                    <a:pt x="92" y="1424"/>
                    <a:pt x="123" y="1393"/>
                  </a:cubicBezTo>
                  <a:close/>
                  <a:moveTo>
                    <a:pt x="335" y="1581"/>
                  </a:moveTo>
                  <a:lnTo>
                    <a:pt x="335" y="1581"/>
                  </a:lnTo>
                  <a:cubicBezTo>
                    <a:pt x="334" y="1583"/>
                    <a:pt x="334" y="1584"/>
                    <a:pt x="333" y="1586"/>
                  </a:cubicBezTo>
                  <a:lnTo>
                    <a:pt x="333" y="1586"/>
                  </a:lnTo>
                  <a:cubicBezTo>
                    <a:pt x="334" y="1585"/>
                    <a:pt x="335" y="1583"/>
                    <a:pt x="335" y="1581"/>
                  </a:cubicBezTo>
                  <a:close/>
                  <a:moveTo>
                    <a:pt x="2365" y="1"/>
                  </a:moveTo>
                  <a:cubicBezTo>
                    <a:pt x="1514" y="1"/>
                    <a:pt x="740" y="590"/>
                    <a:pt x="214" y="1241"/>
                  </a:cubicBezTo>
                  <a:cubicBezTo>
                    <a:pt x="153" y="1333"/>
                    <a:pt x="1" y="1485"/>
                    <a:pt x="62" y="1606"/>
                  </a:cubicBezTo>
                  <a:cubicBezTo>
                    <a:pt x="99" y="1644"/>
                    <a:pt x="137" y="1670"/>
                    <a:pt x="182" y="1670"/>
                  </a:cubicBezTo>
                  <a:cubicBezTo>
                    <a:pt x="209" y="1670"/>
                    <a:pt x="240" y="1660"/>
                    <a:pt x="275" y="1636"/>
                  </a:cubicBezTo>
                  <a:lnTo>
                    <a:pt x="305" y="1636"/>
                  </a:lnTo>
                  <a:cubicBezTo>
                    <a:pt x="318" y="1620"/>
                    <a:pt x="328" y="1603"/>
                    <a:pt x="333" y="1586"/>
                  </a:cubicBezTo>
                  <a:lnTo>
                    <a:pt x="333" y="1586"/>
                  </a:lnTo>
                  <a:cubicBezTo>
                    <a:pt x="332" y="1588"/>
                    <a:pt x="330" y="1589"/>
                    <a:pt x="329" y="1589"/>
                  </a:cubicBezTo>
                  <a:cubicBezTo>
                    <a:pt x="322" y="1589"/>
                    <a:pt x="315" y="1576"/>
                    <a:pt x="335" y="1576"/>
                  </a:cubicBezTo>
                  <a:cubicBezTo>
                    <a:pt x="335" y="1578"/>
                    <a:pt x="335" y="1580"/>
                    <a:pt x="335" y="1581"/>
                  </a:cubicBezTo>
                  <a:lnTo>
                    <a:pt x="335" y="1581"/>
                  </a:lnTo>
                  <a:cubicBezTo>
                    <a:pt x="338" y="1571"/>
                    <a:pt x="340" y="1562"/>
                    <a:pt x="341" y="1552"/>
                  </a:cubicBezTo>
                  <a:lnTo>
                    <a:pt x="341" y="1552"/>
                  </a:lnTo>
                  <a:cubicBezTo>
                    <a:pt x="349" y="1531"/>
                    <a:pt x="366" y="1515"/>
                    <a:pt x="366" y="1515"/>
                  </a:cubicBezTo>
                  <a:cubicBezTo>
                    <a:pt x="427" y="1424"/>
                    <a:pt x="457" y="1393"/>
                    <a:pt x="518" y="1333"/>
                  </a:cubicBezTo>
                  <a:cubicBezTo>
                    <a:pt x="670" y="1120"/>
                    <a:pt x="852" y="937"/>
                    <a:pt x="1065" y="785"/>
                  </a:cubicBezTo>
                  <a:cubicBezTo>
                    <a:pt x="1427" y="491"/>
                    <a:pt x="1891" y="281"/>
                    <a:pt x="2367" y="281"/>
                  </a:cubicBezTo>
                  <a:cubicBezTo>
                    <a:pt x="2531" y="281"/>
                    <a:pt x="2695" y="306"/>
                    <a:pt x="2858" y="360"/>
                  </a:cubicBezTo>
                  <a:cubicBezTo>
                    <a:pt x="2873" y="366"/>
                    <a:pt x="2888" y="369"/>
                    <a:pt x="2901" y="369"/>
                  </a:cubicBezTo>
                  <a:cubicBezTo>
                    <a:pt x="3026" y="369"/>
                    <a:pt x="3083" y="141"/>
                    <a:pt x="2919" y="86"/>
                  </a:cubicBezTo>
                  <a:cubicBezTo>
                    <a:pt x="2732" y="28"/>
                    <a:pt x="2547" y="1"/>
                    <a:pt x="2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4628;p95">
              <a:extLst>
                <a:ext uri="{FF2B5EF4-FFF2-40B4-BE49-F238E27FC236}">
                  <a16:creationId xmlns:a16="http://schemas.microsoft.com/office/drawing/2014/main" id="{5DA86123-6588-45BD-BE60-8776C5F09F9C}"/>
                </a:ext>
              </a:extLst>
            </p:cNvPr>
            <p:cNvSpPr/>
            <p:nvPr/>
          </p:nvSpPr>
          <p:spPr>
            <a:xfrm>
              <a:off x="7377326" y="4215612"/>
              <a:ext cx="55061" cy="29902"/>
            </a:xfrm>
            <a:custGeom>
              <a:avLst/>
              <a:gdLst/>
              <a:ahLst/>
              <a:cxnLst/>
              <a:rect l="l" t="t" r="r" b="b"/>
              <a:pathLst>
                <a:path w="3053" h="1658" extrusionOk="0">
                  <a:moveTo>
                    <a:pt x="2320" y="1"/>
                  </a:moveTo>
                  <a:cubicBezTo>
                    <a:pt x="1474" y="1"/>
                    <a:pt x="706" y="571"/>
                    <a:pt x="183" y="1244"/>
                  </a:cubicBezTo>
                  <a:cubicBezTo>
                    <a:pt x="154" y="1273"/>
                    <a:pt x="104" y="1330"/>
                    <a:pt x="66" y="1391"/>
                  </a:cubicBezTo>
                  <a:lnTo>
                    <a:pt x="66" y="1391"/>
                  </a:lnTo>
                  <a:cubicBezTo>
                    <a:pt x="65" y="1392"/>
                    <a:pt x="63" y="1394"/>
                    <a:pt x="61" y="1396"/>
                  </a:cubicBezTo>
                  <a:cubicBezTo>
                    <a:pt x="61" y="1397"/>
                    <a:pt x="61" y="1398"/>
                    <a:pt x="61" y="1400"/>
                  </a:cubicBezTo>
                  <a:lnTo>
                    <a:pt x="61" y="1400"/>
                  </a:lnTo>
                  <a:cubicBezTo>
                    <a:pt x="23" y="1464"/>
                    <a:pt x="0" y="1533"/>
                    <a:pt x="31" y="1578"/>
                  </a:cubicBezTo>
                  <a:cubicBezTo>
                    <a:pt x="69" y="1636"/>
                    <a:pt x="108" y="1657"/>
                    <a:pt x="154" y="1657"/>
                  </a:cubicBezTo>
                  <a:cubicBezTo>
                    <a:pt x="181" y="1657"/>
                    <a:pt x="210" y="1650"/>
                    <a:pt x="243" y="1639"/>
                  </a:cubicBezTo>
                  <a:cubicBezTo>
                    <a:pt x="243" y="1639"/>
                    <a:pt x="243" y="1639"/>
                    <a:pt x="274" y="1609"/>
                  </a:cubicBezTo>
                  <a:cubicBezTo>
                    <a:pt x="282" y="1600"/>
                    <a:pt x="289" y="1592"/>
                    <a:pt x="294" y="1583"/>
                  </a:cubicBezTo>
                  <a:lnTo>
                    <a:pt x="294" y="1583"/>
                  </a:lnTo>
                  <a:cubicBezTo>
                    <a:pt x="294" y="1583"/>
                    <a:pt x="295" y="1583"/>
                    <a:pt x="295" y="1583"/>
                  </a:cubicBezTo>
                  <a:cubicBezTo>
                    <a:pt x="298" y="1583"/>
                    <a:pt x="302" y="1577"/>
                    <a:pt x="303" y="1563"/>
                  </a:cubicBezTo>
                  <a:lnTo>
                    <a:pt x="303" y="1563"/>
                  </a:lnTo>
                  <a:cubicBezTo>
                    <a:pt x="301" y="1570"/>
                    <a:pt x="298" y="1576"/>
                    <a:pt x="294" y="1583"/>
                  </a:cubicBezTo>
                  <a:lnTo>
                    <a:pt x="294" y="1583"/>
                  </a:lnTo>
                  <a:cubicBezTo>
                    <a:pt x="289" y="1581"/>
                    <a:pt x="287" y="1565"/>
                    <a:pt x="304" y="1548"/>
                  </a:cubicBezTo>
                  <a:lnTo>
                    <a:pt x="304" y="1548"/>
                  </a:lnTo>
                  <a:cubicBezTo>
                    <a:pt x="304" y="1554"/>
                    <a:pt x="304" y="1559"/>
                    <a:pt x="303" y="1563"/>
                  </a:cubicBezTo>
                  <a:lnTo>
                    <a:pt x="303" y="1563"/>
                  </a:lnTo>
                  <a:cubicBezTo>
                    <a:pt x="306" y="1556"/>
                    <a:pt x="307" y="1550"/>
                    <a:pt x="309" y="1543"/>
                  </a:cubicBezTo>
                  <a:lnTo>
                    <a:pt x="309" y="1543"/>
                  </a:lnTo>
                  <a:cubicBezTo>
                    <a:pt x="317" y="1533"/>
                    <a:pt x="335" y="1510"/>
                    <a:pt x="335" y="1487"/>
                  </a:cubicBezTo>
                  <a:cubicBezTo>
                    <a:pt x="395" y="1426"/>
                    <a:pt x="426" y="1396"/>
                    <a:pt x="487" y="1305"/>
                  </a:cubicBezTo>
                  <a:cubicBezTo>
                    <a:pt x="639" y="1122"/>
                    <a:pt x="821" y="940"/>
                    <a:pt x="1034" y="788"/>
                  </a:cubicBezTo>
                  <a:cubicBezTo>
                    <a:pt x="1419" y="494"/>
                    <a:pt x="1871" y="284"/>
                    <a:pt x="2341" y="284"/>
                  </a:cubicBezTo>
                  <a:cubicBezTo>
                    <a:pt x="2501" y="284"/>
                    <a:pt x="2664" y="308"/>
                    <a:pt x="2827" y="362"/>
                  </a:cubicBezTo>
                  <a:cubicBezTo>
                    <a:pt x="2845" y="368"/>
                    <a:pt x="2862" y="371"/>
                    <a:pt x="2877" y="371"/>
                  </a:cubicBezTo>
                  <a:cubicBezTo>
                    <a:pt x="3019" y="371"/>
                    <a:pt x="3052" y="144"/>
                    <a:pt x="2888" y="89"/>
                  </a:cubicBezTo>
                  <a:cubicBezTo>
                    <a:pt x="2696" y="29"/>
                    <a:pt x="2506" y="1"/>
                    <a:pt x="2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4629;p95">
              <a:extLst>
                <a:ext uri="{FF2B5EF4-FFF2-40B4-BE49-F238E27FC236}">
                  <a16:creationId xmlns:a16="http://schemas.microsoft.com/office/drawing/2014/main" id="{3A1053B6-6483-459F-B4FC-A2815132834D}"/>
                </a:ext>
              </a:extLst>
            </p:cNvPr>
            <p:cNvSpPr/>
            <p:nvPr/>
          </p:nvSpPr>
          <p:spPr>
            <a:xfrm>
              <a:off x="7111454" y="4234297"/>
              <a:ext cx="43518" cy="24455"/>
            </a:xfrm>
            <a:custGeom>
              <a:avLst/>
              <a:gdLst/>
              <a:ahLst/>
              <a:cxnLst/>
              <a:rect l="l" t="t" r="r" b="b"/>
              <a:pathLst>
                <a:path w="2413" h="1356" extrusionOk="0">
                  <a:moveTo>
                    <a:pt x="316" y="184"/>
                  </a:moveTo>
                  <a:cubicBezTo>
                    <a:pt x="321" y="192"/>
                    <a:pt x="327" y="200"/>
                    <a:pt x="335" y="208"/>
                  </a:cubicBezTo>
                  <a:cubicBezTo>
                    <a:pt x="335" y="219"/>
                    <a:pt x="327" y="234"/>
                    <a:pt x="317" y="250"/>
                  </a:cubicBezTo>
                  <a:lnTo>
                    <a:pt x="317" y="250"/>
                  </a:lnTo>
                  <a:cubicBezTo>
                    <a:pt x="321" y="228"/>
                    <a:pt x="320" y="206"/>
                    <a:pt x="316" y="184"/>
                  </a:cubicBezTo>
                  <a:close/>
                  <a:moveTo>
                    <a:pt x="633" y="1"/>
                  </a:moveTo>
                  <a:cubicBezTo>
                    <a:pt x="493" y="1"/>
                    <a:pt x="353" y="18"/>
                    <a:pt x="213" y="56"/>
                  </a:cubicBezTo>
                  <a:cubicBezTo>
                    <a:pt x="204" y="56"/>
                    <a:pt x="196" y="56"/>
                    <a:pt x="187" y="57"/>
                  </a:cubicBezTo>
                  <a:lnTo>
                    <a:pt x="187" y="57"/>
                  </a:lnTo>
                  <a:cubicBezTo>
                    <a:pt x="185" y="56"/>
                    <a:pt x="184" y="56"/>
                    <a:pt x="183" y="56"/>
                  </a:cubicBezTo>
                  <a:cubicBezTo>
                    <a:pt x="177" y="56"/>
                    <a:pt x="174" y="57"/>
                    <a:pt x="172" y="59"/>
                  </a:cubicBezTo>
                  <a:lnTo>
                    <a:pt x="172" y="59"/>
                  </a:lnTo>
                  <a:cubicBezTo>
                    <a:pt x="155" y="62"/>
                    <a:pt x="139" y="70"/>
                    <a:pt x="122" y="86"/>
                  </a:cubicBezTo>
                  <a:cubicBezTo>
                    <a:pt x="0" y="178"/>
                    <a:pt x="31" y="360"/>
                    <a:pt x="183" y="360"/>
                  </a:cubicBezTo>
                  <a:cubicBezTo>
                    <a:pt x="221" y="360"/>
                    <a:pt x="252" y="348"/>
                    <a:pt x="274" y="328"/>
                  </a:cubicBezTo>
                  <a:lnTo>
                    <a:pt x="274" y="328"/>
                  </a:lnTo>
                  <a:cubicBezTo>
                    <a:pt x="274" y="329"/>
                    <a:pt x="274" y="329"/>
                    <a:pt x="274" y="329"/>
                  </a:cubicBezTo>
                  <a:cubicBezTo>
                    <a:pt x="304" y="299"/>
                    <a:pt x="335" y="299"/>
                    <a:pt x="395" y="299"/>
                  </a:cubicBezTo>
                  <a:lnTo>
                    <a:pt x="426" y="299"/>
                  </a:lnTo>
                  <a:cubicBezTo>
                    <a:pt x="456" y="299"/>
                    <a:pt x="487" y="269"/>
                    <a:pt x="517" y="269"/>
                  </a:cubicBezTo>
                  <a:lnTo>
                    <a:pt x="699" y="269"/>
                  </a:lnTo>
                  <a:cubicBezTo>
                    <a:pt x="1034" y="299"/>
                    <a:pt x="1368" y="390"/>
                    <a:pt x="1642" y="633"/>
                  </a:cubicBezTo>
                  <a:cubicBezTo>
                    <a:pt x="1854" y="816"/>
                    <a:pt x="2006" y="1029"/>
                    <a:pt x="2128" y="1272"/>
                  </a:cubicBezTo>
                  <a:cubicBezTo>
                    <a:pt x="2148" y="1331"/>
                    <a:pt x="2187" y="1355"/>
                    <a:pt x="2229" y="1355"/>
                  </a:cubicBezTo>
                  <a:cubicBezTo>
                    <a:pt x="2315" y="1355"/>
                    <a:pt x="2412" y="1253"/>
                    <a:pt x="2371" y="1150"/>
                  </a:cubicBezTo>
                  <a:cubicBezTo>
                    <a:pt x="2128" y="633"/>
                    <a:pt x="1733" y="238"/>
                    <a:pt x="1216" y="86"/>
                  </a:cubicBezTo>
                  <a:cubicBezTo>
                    <a:pt x="1022" y="33"/>
                    <a:pt x="828" y="1"/>
                    <a:pt x="6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4630;p95">
              <a:extLst>
                <a:ext uri="{FF2B5EF4-FFF2-40B4-BE49-F238E27FC236}">
                  <a16:creationId xmlns:a16="http://schemas.microsoft.com/office/drawing/2014/main" id="{A48316D1-2B95-4ACD-8DBB-864F1D088A75}"/>
                </a:ext>
              </a:extLst>
            </p:cNvPr>
            <p:cNvSpPr/>
            <p:nvPr/>
          </p:nvSpPr>
          <p:spPr>
            <a:xfrm>
              <a:off x="7130084" y="4218083"/>
              <a:ext cx="43518" cy="24744"/>
            </a:xfrm>
            <a:custGeom>
              <a:avLst/>
              <a:gdLst/>
              <a:ahLst/>
              <a:cxnLst/>
              <a:rect l="l" t="t" r="r" b="b"/>
              <a:pathLst>
                <a:path w="2413" h="1372" extrusionOk="0">
                  <a:moveTo>
                    <a:pt x="319" y="205"/>
                  </a:moveTo>
                  <a:lnTo>
                    <a:pt x="319" y="205"/>
                  </a:lnTo>
                  <a:cubicBezTo>
                    <a:pt x="323" y="212"/>
                    <a:pt x="328" y="219"/>
                    <a:pt x="335" y="225"/>
                  </a:cubicBezTo>
                  <a:cubicBezTo>
                    <a:pt x="335" y="237"/>
                    <a:pt x="326" y="254"/>
                    <a:pt x="314" y="272"/>
                  </a:cubicBezTo>
                  <a:lnTo>
                    <a:pt x="314" y="272"/>
                  </a:lnTo>
                  <a:cubicBezTo>
                    <a:pt x="320" y="251"/>
                    <a:pt x="321" y="228"/>
                    <a:pt x="319" y="205"/>
                  </a:cubicBezTo>
                  <a:close/>
                  <a:moveTo>
                    <a:pt x="664" y="1"/>
                  </a:moveTo>
                  <a:cubicBezTo>
                    <a:pt x="514" y="1"/>
                    <a:pt x="364" y="16"/>
                    <a:pt x="214" y="43"/>
                  </a:cubicBezTo>
                  <a:cubicBezTo>
                    <a:pt x="183" y="73"/>
                    <a:pt x="153" y="73"/>
                    <a:pt x="122" y="104"/>
                  </a:cubicBezTo>
                  <a:cubicBezTo>
                    <a:pt x="1" y="165"/>
                    <a:pt x="31" y="377"/>
                    <a:pt x="183" y="377"/>
                  </a:cubicBezTo>
                  <a:cubicBezTo>
                    <a:pt x="219" y="377"/>
                    <a:pt x="248" y="366"/>
                    <a:pt x="269" y="347"/>
                  </a:cubicBezTo>
                  <a:lnTo>
                    <a:pt x="274" y="347"/>
                  </a:lnTo>
                  <a:cubicBezTo>
                    <a:pt x="274" y="345"/>
                    <a:pt x="274" y="344"/>
                    <a:pt x="274" y="343"/>
                  </a:cubicBezTo>
                  <a:lnTo>
                    <a:pt x="274" y="343"/>
                  </a:lnTo>
                  <a:cubicBezTo>
                    <a:pt x="274" y="342"/>
                    <a:pt x="275" y="342"/>
                    <a:pt x="275" y="342"/>
                  </a:cubicBezTo>
                  <a:lnTo>
                    <a:pt x="275" y="342"/>
                  </a:lnTo>
                  <a:cubicBezTo>
                    <a:pt x="274" y="344"/>
                    <a:pt x="274" y="345"/>
                    <a:pt x="274" y="347"/>
                  </a:cubicBezTo>
                  <a:cubicBezTo>
                    <a:pt x="305" y="317"/>
                    <a:pt x="335" y="317"/>
                    <a:pt x="396" y="317"/>
                  </a:cubicBezTo>
                  <a:lnTo>
                    <a:pt x="426" y="317"/>
                  </a:lnTo>
                  <a:cubicBezTo>
                    <a:pt x="457" y="286"/>
                    <a:pt x="487" y="286"/>
                    <a:pt x="517" y="286"/>
                  </a:cubicBezTo>
                  <a:lnTo>
                    <a:pt x="700" y="286"/>
                  </a:lnTo>
                  <a:cubicBezTo>
                    <a:pt x="1034" y="317"/>
                    <a:pt x="1369" y="408"/>
                    <a:pt x="1642" y="621"/>
                  </a:cubicBezTo>
                  <a:cubicBezTo>
                    <a:pt x="1855" y="803"/>
                    <a:pt x="2007" y="1046"/>
                    <a:pt x="2128" y="1289"/>
                  </a:cubicBezTo>
                  <a:cubicBezTo>
                    <a:pt x="2148" y="1347"/>
                    <a:pt x="2186" y="1372"/>
                    <a:pt x="2227" y="1372"/>
                  </a:cubicBezTo>
                  <a:cubicBezTo>
                    <a:pt x="2313" y="1372"/>
                    <a:pt x="2413" y="1262"/>
                    <a:pt x="2372" y="1137"/>
                  </a:cubicBezTo>
                  <a:cubicBezTo>
                    <a:pt x="2128" y="651"/>
                    <a:pt x="1733" y="256"/>
                    <a:pt x="1217" y="73"/>
                  </a:cubicBezTo>
                  <a:cubicBezTo>
                    <a:pt x="1033" y="23"/>
                    <a:pt x="848" y="1"/>
                    <a:pt x="6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4631;p95">
              <a:extLst>
                <a:ext uri="{FF2B5EF4-FFF2-40B4-BE49-F238E27FC236}">
                  <a16:creationId xmlns:a16="http://schemas.microsoft.com/office/drawing/2014/main" id="{0E38323C-1D40-4951-AA44-1FD43320F53A}"/>
                </a:ext>
              </a:extLst>
            </p:cNvPr>
            <p:cNvSpPr/>
            <p:nvPr/>
          </p:nvSpPr>
          <p:spPr>
            <a:xfrm>
              <a:off x="7148732" y="4198118"/>
              <a:ext cx="43879" cy="24437"/>
            </a:xfrm>
            <a:custGeom>
              <a:avLst/>
              <a:gdLst/>
              <a:ahLst/>
              <a:cxnLst/>
              <a:rect l="l" t="t" r="r" b="b"/>
              <a:pathLst>
                <a:path w="2433" h="1355" extrusionOk="0">
                  <a:moveTo>
                    <a:pt x="281" y="110"/>
                  </a:moveTo>
                  <a:cubicBezTo>
                    <a:pt x="288" y="112"/>
                    <a:pt x="296" y="115"/>
                    <a:pt x="304" y="117"/>
                  </a:cubicBezTo>
                  <a:cubicBezTo>
                    <a:pt x="304" y="129"/>
                    <a:pt x="304" y="140"/>
                    <a:pt x="306" y="152"/>
                  </a:cubicBezTo>
                  <a:lnTo>
                    <a:pt x="306" y="152"/>
                  </a:lnTo>
                  <a:cubicBezTo>
                    <a:pt x="300" y="137"/>
                    <a:pt x="291" y="123"/>
                    <a:pt x="281" y="110"/>
                  </a:cubicBezTo>
                  <a:close/>
                  <a:moveTo>
                    <a:pt x="315" y="182"/>
                  </a:moveTo>
                  <a:cubicBezTo>
                    <a:pt x="320" y="190"/>
                    <a:pt x="326" y="199"/>
                    <a:pt x="335" y="208"/>
                  </a:cubicBezTo>
                  <a:cubicBezTo>
                    <a:pt x="335" y="219"/>
                    <a:pt x="327" y="234"/>
                    <a:pt x="317" y="250"/>
                  </a:cubicBezTo>
                  <a:lnTo>
                    <a:pt x="317" y="250"/>
                  </a:lnTo>
                  <a:cubicBezTo>
                    <a:pt x="321" y="228"/>
                    <a:pt x="320" y="204"/>
                    <a:pt x="315" y="182"/>
                  </a:cubicBezTo>
                  <a:close/>
                  <a:moveTo>
                    <a:pt x="642" y="1"/>
                  </a:moveTo>
                  <a:cubicBezTo>
                    <a:pt x="498" y="1"/>
                    <a:pt x="353" y="18"/>
                    <a:pt x="213" y="56"/>
                  </a:cubicBezTo>
                  <a:cubicBezTo>
                    <a:pt x="204" y="56"/>
                    <a:pt x="195" y="56"/>
                    <a:pt x="187" y="57"/>
                  </a:cubicBezTo>
                  <a:lnTo>
                    <a:pt x="187" y="57"/>
                  </a:lnTo>
                  <a:cubicBezTo>
                    <a:pt x="185" y="56"/>
                    <a:pt x="184" y="56"/>
                    <a:pt x="183" y="56"/>
                  </a:cubicBezTo>
                  <a:cubicBezTo>
                    <a:pt x="177" y="56"/>
                    <a:pt x="174" y="57"/>
                    <a:pt x="172" y="59"/>
                  </a:cubicBezTo>
                  <a:lnTo>
                    <a:pt x="172" y="59"/>
                  </a:lnTo>
                  <a:cubicBezTo>
                    <a:pt x="155" y="62"/>
                    <a:pt x="139" y="69"/>
                    <a:pt x="122" y="86"/>
                  </a:cubicBezTo>
                  <a:cubicBezTo>
                    <a:pt x="0" y="177"/>
                    <a:pt x="31" y="360"/>
                    <a:pt x="183" y="360"/>
                  </a:cubicBezTo>
                  <a:cubicBezTo>
                    <a:pt x="221" y="360"/>
                    <a:pt x="252" y="348"/>
                    <a:pt x="274" y="328"/>
                  </a:cubicBezTo>
                  <a:lnTo>
                    <a:pt x="274" y="328"/>
                  </a:lnTo>
                  <a:cubicBezTo>
                    <a:pt x="274" y="328"/>
                    <a:pt x="274" y="329"/>
                    <a:pt x="274" y="329"/>
                  </a:cubicBezTo>
                  <a:cubicBezTo>
                    <a:pt x="304" y="299"/>
                    <a:pt x="365" y="299"/>
                    <a:pt x="395" y="299"/>
                  </a:cubicBezTo>
                  <a:lnTo>
                    <a:pt x="426" y="299"/>
                  </a:lnTo>
                  <a:cubicBezTo>
                    <a:pt x="456" y="299"/>
                    <a:pt x="487" y="269"/>
                    <a:pt x="517" y="269"/>
                  </a:cubicBezTo>
                  <a:lnTo>
                    <a:pt x="730" y="269"/>
                  </a:lnTo>
                  <a:cubicBezTo>
                    <a:pt x="1034" y="299"/>
                    <a:pt x="1398" y="390"/>
                    <a:pt x="1642" y="633"/>
                  </a:cubicBezTo>
                  <a:cubicBezTo>
                    <a:pt x="1854" y="816"/>
                    <a:pt x="2006" y="1028"/>
                    <a:pt x="2128" y="1272"/>
                  </a:cubicBezTo>
                  <a:cubicBezTo>
                    <a:pt x="2148" y="1331"/>
                    <a:pt x="2190" y="1355"/>
                    <a:pt x="2235" y="1355"/>
                  </a:cubicBezTo>
                  <a:cubicBezTo>
                    <a:pt x="2328" y="1355"/>
                    <a:pt x="2433" y="1253"/>
                    <a:pt x="2371" y="1150"/>
                  </a:cubicBezTo>
                  <a:cubicBezTo>
                    <a:pt x="2128" y="633"/>
                    <a:pt x="1733" y="238"/>
                    <a:pt x="1216" y="86"/>
                  </a:cubicBezTo>
                  <a:cubicBezTo>
                    <a:pt x="1039" y="33"/>
                    <a:pt x="842" y="1"/>
                    <a:pt x="6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4632;p95">
              <a:extLst>
                <a:ext uri="{FF2B5EF4-FFF2-40B4-BE49-F238E27FC236}">
                  <a16:creationId xmlns:a16="http://schemas.microsoft.com/office/drawing/2014/main" id="{365D8A3D-0B79-4F83-BADF-351C6AD833E1}"/>
                </a:ext>
              </a:extLst>
            </p:cNvPr>
            <p:cNvSpPr/>
            <p:nvPr/>
          </p:nvSpPr>
          <p:spPr>
            <a:xfrm>
              <a:off x="7098847" y="3721093"/>
              <a:ext cx="155155" cy="464329"/>
            </a:xfrm>
            <a:custGeom>
              <a:avLst/>
              <a:gdLst/>
              <a:ahLst/>
              <a:cxnLst/>
              <a:rect l="l" t="t" r="r" b="b"/>
              <a:pathLst>
                <a:path w="8603" h="25746" extrusionOk="0">
                  <a:moveTo>
                    <a:pt x="0" y="1"/>
                  </a:moveTo>
                  <a:lnTo>
                    <a:pt x="4012" y="25746"/>
                  </a:lnTo>
                  <a:lnTo>
                    <a:pt x="8085" y="25746"/>
                  </a:lnTo>
                  <a:lnTo>
                    <a:pt x="86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4633;p95">
              <a:extLst>
                <a:ext uri="{FF2B5EF4-FFF2-40B4-BE49-F238E27FC236}">
                  <a16:creationId xmlns:a16="http://schemas.microsoft.com/office/drawing/2014/main" id="{DE4AA6DF-0677-4176-AE45-95B4574E1F9E}"/>
                </a:ext>
              </a:extLst>
            </p:cNvPr>
            <p:cNvSpPr/>
            <p:nvPr/>
          </p:nvSpPr>
          <p:spPr>
            <a:xfrm>
              <a:off x="7296745" y="3709045"/>
              <a:ext cx="163920" cy="486801"/>
            </a:xfrm>
            <a:custGeom>
              <a:avLst/>
              <a:gdLst/>
              <a:ahLst/>
              <a:cxnLst/>
              <a:rect l="l" t="t" r="r" b="b"/>
              <a:pathLst>
                <a:path w="9089" h="26992" extrusionOk="0">
                  <a:moveTo>
                    <a:pt x="9088" y="0"/>
                  </a:moveTo>
                  <a:lnTo>
                    <a:pt x="0" y="669"/>
                  </a:lnTo>
                  <a:lnTo>
                    <a:pt x="2189" y="26414"/>
                  </a:lnTo>
                  <a:lnTo>
                    <a:pt x="6930" y="26991"/>
                  </a:lnTo>
                  <a:lnTo>
                    <a:pt x="90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4634;p95">
              <a:extLst>
                <a:ext uri="{FF2B5EF4-FFF2-40B4-BE49-F238E27FC236}">
                  <a16:creationId xmlns:a16="http://schemas.microsoft.com/office/drawing/2014/main" id="{90405CF1-A265-463F-82C6-25C808371207}"/>
                </a:ext>
              </a:extLst>
            </p:cNvPr>
            <p:cNvSpPr/>
            <p:nvPr/>
          </p:nvSpPr>
          <p:spPr>
            <a:xfrm>
              <a:off x="6978788" y="2886505"/>
              <a:ext cx="412803" cy="253338"/>
            </a:xfrm>
            <a:custGeom>
              <a:avLst/>
              <a:gdLst/>
              <a:ahLst/>
              <a:cxnLst/>
              <a:rect l="l" t="t" r="r" b="b"/>
              <a:pathLst>
                <a:path w="22889" h="14047" extrusionOk="0">
                  <a:moveTo>
                    <a:pt x="16229" y="1"/>
                  </a:moveTo>
                  <a:cubicBezTo>
                    <a:pt x="14082" y="1"/>
                    <a:pt x="11849" y="107"/>
                    <a:pt x="9666" y="197"/>
                  </a:cubicBezTo>
                  <a:cubicBezTo>
                    <a:pt x="1" y="592"/>
                    <a:pt x="305" y="9833"/>
                    <a:pt x="305" y="9833"/>
                  </a:cubicBezTo>
                  <a:cubicBezTo>
                    <a:pt x="305" y="9833"/>
                    <a:pt x="12397" y="14047"/>
                    <a:pt x="20964" y="14047"/>
                  </a:cubicBezTo>
                  <a:cubicBezTo>
                    <a:pt x="21629" y="14047"/>
                    <a:pt x="22273" y="14021"/>
                    <a:pt x="22889" y="13966"/>
                  </a:cubicBezTo>
                  <a:cubicBezTo>
                    <a:pt x="22250" y="9194"/>
                    <a:pt x="20730" y="4544"/>
                    <a:pt x="18420" y="319"/>
                  </a:cubicBezTo>
                  <a:cubicBezTo>
                    <a:pt x="18451" y="228"/>
                    <a:pt x="18451" y="136"/>
                    <a:pt x="18451" y="45"/>
                  </a:cubicBezTo>
                  <a:cubicBezTo>
                    <a:pt x="17725" y="14"/>
                    <a:pt x="16982" y="1"/>
                    <a:pt x="162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4635;p95">
              <a:extLst>
                <a:ext uri="{FF2B5EF4-FFF2-40B4-BE49-F238E27FC236}">
                  <a16:creationId xmlns:a16="http://schemas.microsoft.com/office/drawing/2014/main" id="{5729E897-A6B8-47A0-A363-DFFFC1CC97BC}"/>
                </a:ext>
              </a:extLst>
            </p:cNvPr>
            <p:cNvSpPr/>
            <p:nvPr/>
          </p:nvSpPr>
          <p:spPr>
            <a:xfrm>
              <a:off x="7310993" y="2887316"/>
              <a:ext cx="207781" cy="251083"/>
            </a:xfrm>
            <a:custGeom>
              <a:avLst/>
              <a:gdLst/>
              <a:ahLst/>
              <a:cxnLst/>
              <a:rect l="l" t="t" r="r" b="b"/>
              <a:pathLst>
                <a:path w="11521" h="13922" extrusionOk="0">
                  <a:moveTo>
                    <a:pt x="31" y="0"/>
                  </a:moveTo>
                  <a:cubicBezTo>
                    <a:pt x="31" y="91"/>
                    <a:pt x="0" y="183"/>
                    <a:pt x="0" y="274"/>
                  </a:cubicBezTo>
                  <a:cubicBezTo>
                    <a:pt x="2310" y="4499"/>
                    <a:pt x="3830" y="9149"/>
                    <a:pt x="4469" y="13921"/>
                  </a:cubicBezTo>
                  <a:cubicBezTo>
                    <a:pt x="8025" y="13587"/>
                    <a:pt x="10639" y="12280"/>
                    <a:pt x="10882" y="9271"/>
                  </a:cubicBezTo>
                  <a:cubicBezTo>
                    <a:pt x="11520" y="2098"/>
                    <a:pt x="6444" y="304"/>
                    <a:pt x="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4636;p95">
              <a:extLst>
                <a:ext uri="{FF2B5EF4-FFF2-40B4-BE49-F238E27FC236}">
                  <a16:creationId xmlns:a16="http://schemas.microsoft.com/office/drawing/2014/main" id="{C7B183B9-8EEA-416B-9689-21DD56CEC5B3}"/>
                </a:ext>
              </a:extLst>
            </p:cNvPr>
            <p:cNvSpPr/>
            <p:nvPr/>
          </p:nvSpPr>
          <p:spPr>
            <a:xfrm>
              <a:off x="6756218" y="2228155"/>
              <a:ext cx="1034993" cy="623506"/>
            </a:xfrm>
            <a:custGeom>
              <a:avLst/>
              <a:gdLst/>
              <a:ahLst/>
              <a:cxnLst/>
              <a:rect l="l" t="t" r="r" b="b"/>
              <a:pathLst>
                <a:path w="57388" h="34572" extrusionOk="0">
                  <a:moveTo>
                    <a:pt x="29376" y="1"/>
                  </a:moveTo>
                  <a:cubicBezTo>
                    <a:pt x="22886" y="1"/>
                    <a:pt x="16687" y="2526"/>
                    <a:pt x="13527" y="11442"/>
                  </a:cubicBezTo>
                  <a:cubicBezTo>
                    <a:pt x="10092" y="21017"/>
                    <a:pt x="2189" y="18494"/>
                    <a:pt x="1" y="29133"/>
                  </a:cubicBezTo>
                  <a:cubicBezTo>
                    <a:pt x="1" y="29133"/>
                    <a:pt x="1521" y="29923"/>
                    <a:pt x="4256" y="30896"/>
                  </a:cubicBezTo>
                  <a:cubicBezTo>
                    <a:pt x="5198" y="28251"/>
                    <a:pt x="7174" y="27127"/>
                    <a:pt x="7174" y="27127"/>
                  </a:cubicBezTo>
                  <a:lnTo>
                    <a:pt x="7174" y="27127"/>
                  </a:lnTo>
                  <a:lnTo>
                    <a:pt x="6232" y="31564"/>
                  </a:lnTo>
                  <a:cubicBezTo>
                    <a:pt x="10809" y="33011"/>
                    <a:pt x="17616" y="34572"/>
                    <a:pt x="25926" y="34572"/>
                  </a:cubicBezTo>
                  <a:cubicBezTo>
                    <a:pt x="27219" y="34572"/>
                    <a:pt x="28548" y="34534"/>
                    <a:pt x="29910" y="34452"/>
                  </a:cubicBezTo>
                  <a:cubicBezTo>
                    <a:pt x="35716" y="34118"/>
                    <a:pt x="40366" y="33722"/>
                    <a:pt x="44014" y="33358"/>
                  </a:cubicBezTo>
                  <a:cubicBezTo>
                    <a:pt x="43983" y="31200"/>
                    <a:pt x="44075" y="27704"/>
                    <a:pt x="44075" y="27704"/>
                  </a:cubicBezTo>
                  <a:cubicBezTo>
                    <a:pt x="44075" y="27704"/>
                    <a:pt x="45746" y="30652"/>
                    <a:pt x="46537" y="33084"/>
                  </a:cubicBezTo>
                  <a:cubicBezTo>
                    <a:pt x="52312" y="32415"/>
                    <a:pt x="54804" y="31868"/>
                    <a:pt x="54804" y="31868"/>
                  </a:cubicBezTo>
                  <a:cubicBezTo>
                    <a:pt x="54804" y="31868"/>
                    <a:pt x="57388" y="25060"/>
                    <a:pt x="51309" y="21443"/>
                  </a:cubicBezTo>
                  <a:cubicBezTo>
                    <a:pt x="46506" y="18616"/>
                    <a:pt x="46901" y="12446"/>
                    <a:pt x="45473" y="7825"/>
                  </a:cubicBezTo>
                  <a:cubicBezTo>
                    <a:pt x="43467" y="1351"/>
                    <a:pt x="36810" y="348"/>
                    <a:pt x="30883" y="44"/>
                  </a:cubicBezTo>
                  <a:cubicBezTo>
                    <a:pt x="30380" y="16"/>
                    <a:pt x="29877" y="1"/>
                    <a:pt x="29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4637;p95">
              <a:extLst>
                <a:ext uri="{FF2B5EF4-FFF2-40B4-BE49-F238E27FC236}">
                  <a16:creationId xmlns:a16="http://schemas.microsoft.com/office/drawing/2014/main" id="{F055C821-FAB4-401B-8F71-AB33FD6435C2}"/>
                </a:ext>
              </a:extLst>
            </p:cNvPr>
            <p:cNvSpPr/>
            <p:nvPr/>
          </p:nvSpPr>
          <p:spPr>
            <a:xfrm>
              <a:off x="7505591" y="2593003"/>
              <a:ext cx="79210" cy="97930"/>
            </a:xfrm>
            <a:custGeom>
              <a:avLst/>
              <a:gdLst/>
              <a:ahLst/>
              <a:cxnLst/>
              <a:rect l="l" t="t" r="r" b="b"/>
              <a:pathLst>
                <a:path w="4392" h="5430" extrusionOk="0">
                  <a:moveTo>
                    <a:pt x="1539" y="0"/>
                  </a:moveTo>
                  <a:cubicBezTo>
                    <a:pt x="911" y="0"/>
                    <a:pt x="426" y="118"/>
                    <a:pt x="426" y="118"/>
                  </a:cubicBezTo>
                  <a:lnTo>
                    <a:pt x="1" y="5377"/>
                  </a:lnTo>
                  <a:cubicBezTo>
                    <a:pt x="1" y="5377"/>
                    <a:pt x="347" y="5429"/>
                    <a:pt x="844" y="5429"/>
                  </a:cubicBezTo>
                  <a:cubicBezTo>
                    <a:pt x="2120" y="5429"/>
                    <a:pt x="4391" y="5083"/>
                    <a:pt x="4347" y="2611"/>
                  </a:cubicBezTo>
                  <a:cubicBezTo>
                    <a:pt x="4308" y="393"/>
                    <a:pt x="2685" y="0"/>
                    <a:pt x="1539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4638;p95">
              <a:extLst>
                <a:ext uri="{FF2B5EF4-FFF2-40B4-BE49-F238E27FC236}">
                  <a16:creationId xmlns:a16="http://schemas.microsoft.com/office/drawing/2014/main" id="{D8EF2C5B-A877-4305-A838-FE366A3EE733}"/>
                </a:ext>
              </a:extLst>
            </p:cNvPr>
            <p:cNvSpPr/>
            <p:nvPr/>
          </p:nvSpPr>
          <p:spPr>
            <a:xfrm>
              <a:off x="6972205" y="2591579"/>
              <a:ext cx="121718" cy="108481"/>
            </a:xfrm>
            <a:custGeom>
              <a:avLst/>
              <a:gdLst/>
              <a:ahLst/>
              <a:cxnLst/>
              <a:rect l="l" t="t" r="r" b="b"/>
              <a:pathLst>
                <a:path w="6749" h="6015" extrusionOk="0">
                  <a:moveTo>
                    <a:pt x="3401" y="1"/>
                  </a:moveTo>
                  <a:cubicBezTo>
                    <a:pt x="2926" y="1"/>
                    <a:pt x="2439" y="105"/>
                    <a:pt x="1977" y="380"/>
                  </a:cubicBezTo>
                  <a:cubicBezTo>
                    <a:pt x="1" y="1535"/>
                    <a:pt x="244" y="4787"/>
                    <a:pt x="3071" y="5760"/>
                  </a:cubicBezTo>
                  <a:cubicBezTo>
                    <a:pt x="3591" y="5941"/>
                    <a:pt x="4045" y="6014"/>
                    <a:pt x="4439" y="6014"/>
                  </a:cubicBezTo>
                  <a:cubicBezTo>
                    <a:pt x="6165" y="6014"/>
                    <a:pt x="6749" y="4605"/>
                    <a:pt x="6749" y="4605"/>
                  </a:cubicBezTo>
                  <a:lnTo>
                    <a:pt x="6323" y="1079"/>
                  </a:lnTo>
                  <a:cubicBezTo>
                    <a:pt x="6323" y="1079"/>
                    <a:pt x="4927" y="1"/>
                    <a:pt x="3401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4639;p95">
              <a:extLst>
                <a:ext uri="{FF2B5EF4-FFF2-40B4-BE49-F238E27FC236}">
                  <a16:creationId xmlns:a16="http://schemas.microsoft.com/office/drawing/2014/main" id="{2D95B3CC-D27D-49CC-B429-F9F64F7DE843}"/>
                </a:ext>
              </a:extLst>
            </p:cNvPr>
            <p:cNvSpPr/>
            <p:nvPr/>
          </p:nvSpPr>
          <p:spPr>
            <a:xfrm>
              <a:off x="7057186" y="2259644"/>
              <a:ext cx="464870" cy="630431"/>
            </a:xfrm>
            <a:custGeom>
              <a:avLst/>
              <a:gdLst/>
              <a:ahLst/>
              <a:cxnLst/>
              <a:rect l="l" t="t" r="r" b="b"/>
              <a:pathLst>
                <a:path w="25776" h="34956" extrusionOk="0">
                  <a:moveTo>
                    <a:pt x="9848" y="0"/>
                  </a:moveTo>
                  <a:cubicBezTo>
                    <a:pt x="4438" y="0"/>
                    <a:pt x="0" y="4438"/>
                    <a:pt x="0" y="9848"/>
                  </a:cubicBezTo>
                  <a:lnTo>
                    <a:pt x="0" y="16991"/>
                  </a:lnTo>
                  <a:lnTo>
                    <a:pt x="21824" y="16991"/>
                  </a:lnTo>
                  <a:cubicBezTo>
                    <a:pt x="21824" y="16991"/>
                    <a:pt x="25107" y="27812"/>
                    <a:pt x="13861" y="29727"/>
                  </a:cubicBezTo>
                  <a:cubicBezTo>
                    <a:pt x="13590" y="33370"/>
                    <a:pt x="15048" y="34956"/>
                    <a:pt x="17617" y="34956"/>
                  </a:cubicBezTo>
                  <a:cubicBezTo>
                    <a:pt x="17641" y="34956"/>
                    <a:pt x="17666" y="34955"/>
                    <a:pt x="17690" y="34955"/>
                  </a:cubicBezTo>
                  <a:lnTo>
                    <a:pt x="17083" y="34682"/>
                  </a:lnTo>
                  <a:lnTo>
                    <a:pt x="16475" y="31034"/>
                  </a:lnTo>
                  <a:cubicBezTo>
                    <a:pt x="21642" y="30761"/>
                    <a:pt x="25745" y="26475"/>
                    <a:pt x="25745" y="21247"/>
                  </a:cubicBezTo>
                  <a:lnTo>
                    <a:pt x="25745" y="9848"/>
                  </a:lnTo>
                  <a:cubicBezTo>
                    <a:pt x="25776" y="4438"/>
                    <a:pt x="21338" y="0"/>
                    <a:pt x="15927" y="0"/>
                  </a:cubicBezTo>
                  <a:close/>
                </a:path>
              </a:pathLst>
            </a:custGeom>
            <a:solidFill>
              <a:srgbClr val="F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4640;p95">
              <a:extLst>
                <a:ext uri="{FF2B5EF4-FFF2-40B4-BE49-F238E27FC236}">
                  <a16:creationId xmlns:a16="http://schemas.microsoft.com/office/drawing/2014/main" id="{5C335BBD-2BB5-40E3-B508-E411694AC2D7}"/>
                </a:ext>
              </a:extLst>
            </p:cNvPr>
            <p:cNvSpPr/>
            <p:nvPr/>
          </p:nvSpPr>
          <p:spPr>
            <a:xfrm>
              <a:off x="7059936" y="2566077"/>
              <a:ext cx="452264" cy="460019"/>
            </a:xfrm>
            <a:custGeom>
              <a:avLst/>
              <a:gdLst/>
              <a:ahLst/>
              <a:cxnLst/>
              <a:rect l="l" t="t" r="r" b="b"/>
              <a:pathLst>
                <a:path w="25077" h="25507" extrusionOk="0">
                  <a:moveTo>
                    <a:pt x="1" y="0"/>
                  </a:moveTo>
                  <a:lnTo>
                    <a:pt x="1" y="4256"/>
                  </a:lnTo>
                  <a:cubicBezTo>
                    <a:pt x="1" y="9484"/>
                    <a:pt x="4134" y="13770"/>
                    <a:pt x="9332" y="14043"/>
                  </a:cubicBezTo>
                  <a:lnTo>
                    <a:pt x="9119" y="17691"/>
                  </a:lnTo>
                  <a:lnTo>
                    <a:pt x="2736" y="18207"/>
                  </a:lnTo>
                  <a:cubicBezTo>
                    <a:pt x="2736" y="18207"/>
                    <a:pt x="4421" y="25507"/>
                    <a:pt x="11490" y="25507"/>
                  </a:cubicBezTo>
                  <a:cubicBezTo>
                    <a:pt x="11590" y="25507"/>
                    <a:pt x="11692" y="25505"/>
                    <a:pt x="11794" y="25502"/>
                  </a:cubicBezTo>
                  <a:cubicBezTo>
                    <a:pt x="19089" y="25290"/>
                    <a:pt x="20670" y="18663"/>
                    <a:pt x="20670" y="18663"/>
                  </a:cubicBezTo>
                  <a:lnTo>
                    <a:pt x="17265" y="17721"/>
                  </a:lnTo>
                  <a:cubicBezTo>
                    <a:pt x="15259" y="17447"/>
                    <a:pt x="13557" y="16414"/>
                    <a:pt x="13831" y="12736"/>
                  </a:cubicBezTo>
                  <a:cubicBezTo>
                    <a:pt x="25077" y="10821"/>
                    <a:pt x="21794" y="0"/>
                    <a:pt x="21794" y="0"/>
                  </a:cubicBezTo>
                  <a:close/>
                </a:path>
              </a:pathLst>
            </a:custGeom>
            <a:solidFill>
              <a:srgbClr val="FF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4641;p95">
              <a:extLst>
                <a:ext uri="{FF2B5EF4-FFF2-40B4-BE49-F238E27FC236}">
                  <a16:creationId xmlns:a16="http://schemas.microsoft.com/office/drawing/2014/main" id="{D7FC5EB2-6D55-420D-B2BD-B118650D3B7E}"/>
                </a:ext>
              </a:extLst>
            </p:cNvPr>
            <p:cNvSpPr/>
            <p:nvPr/>
          </p:nvSpPr>
          <p:spPr>
            <a:xfrm>
              <a:off x="7287998" y="2143968"/>
              <a:ext cx="86604" cy="101988"/>
            </a:xfrm>
            <a:custGeom>
              <a:avLst/>
              <a:gdLst/>
              <a:ahLst/>
              <a:cxnLst/>
              <a:rect l="l" t="t" r="r" b="b"/>
              <a:pathLst>
                <a:path w="4802" h="5655" extrusionOk="0">
                  <a:moveTo>
                    <a:pt x="1054" y="1"/>
                  </a:moveTo>
                  <a:cubicBezTo>
                    <a:pt x="1" y="1"/>
                    <a:pt x="333" y="5654"/>
                    <a:pt x="333" y="5654"/>
                  </a:cubicBezTo>
                  <a:cubicBezTo>
                    <a:pt x="2552" y="5350"/>
                    <a:pt x="4801" y="1733"/>
                    <a:pt x="3829" y="1369"/>
                  </a:cubicBezTo>
                  <a:cubicBezTo>
                    <a:pt x="3779" y="1350"/>
                    <a:pt x="3728" y="1341"/>
                    <a:pt x="3674" y="1341"/>
                  </a:cubicBezTo>
                  <a:cubicBezTo>
                    <a:pt x="2678" y="1341"/>
                    <a:pt x="1063" y="4408"/>
                    <a:pt x="1063" y="4408"/>
                  </a:cubicBezTo>
                  <a:cubicBezTo>
                    <a:pt x="1063" y="4408"/>
                    <a:pt x="2126" y="31"/>
                    <a:pt x="1063" y="1"/>
                  </a:cubicBezTo>
                  <a:cubicBezTo>
                    <a:pt x="1060" y="1"/>
                    <a:pt x="1057" y="1"/>
                    <a:pt x="10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4642;p95">
              <a:extLst>
                <a:ext uri="{FF2B5EF4-FFF2-40B4-BE49-F238E27FC236}">
                  <a16:creationId xmlns:a16="http://schemas.microsoft.com/office/drawing/2014/main" id="{6D944F01-BBF0-4EA1-B335-D64FB8062533}"/>
                </a:ext>
              </a:extLst>
            </p:cNvPr>
            <p:cNvSpPr/>
            <p:nvPr/>
          </p:nvSpPr>
          <p:spPr>
            <a:xfrm>
              <a:off x="7036897" y="2228642"/>
              <a:ext cx="515801" cy="329770"/>
            </a:xfrm>
            <a:custGeom>
              <a:avLst/>
              <a:gdLst/>
              <a:ahLst/>
              <a:cxnLst/>
              <a:rect l="l" t="t" r="r" b="b"/>
              <a:pathLst>
                <a:path w="28600" h="18285" extrusionOk="0">
                  <a:moveTo>
                    <a:pt x="16396" y="1"/>
                  </a:moveTo>
                  <a:cubicBezTo>
                    <a:pt x="15944" y="1"/>
                    <a:pt x="15474" y="26"/>
                    <a:pt x="14986" y="78"/>
                  </a:cubicBezTo>
                  <a:cubicBezTo>
                    <a:pt x="1308" y="1567"/>
                    <a:pt x="0" y="6035"/>
                    <a:pt x="122" y="18285"/>
                  </a:cubicBezTo>
                  <a:lnTo>
                    <a:pt x="7387" y="18285"/>
                  </a:lnTo>
                  <a:lnTo>
                    <a:pt x="8785" y="13422"/>
                  </a:lnTo>
                  <a:lnTo>
                    <a:pt x="8785" y="18285"/>
                  </a:lnTo>
                  <a:lnTo>
                    <a:pt x="19363" y="18285"/>
                  </a:lnTo>
                  <a:lnTo>
                    <a:pt x="21825" y="14668"/>
                  </a:lnTo>
                  <a:lnTo>
                    <a:pt x="22493" y="18285"/>
                  </a:lnTo>
                  <a:lnTo>
                    <a:pt x="28147" y="18285"/>
                  </a:lnTo>
                  <a:cubicBezTo>
                    <a:pt x="28147" y="18285"/>
                    <a:pt x="28599" y="1"/>
                    <a:pt x="16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4643;p95">
              <a:extLst>
                <a:ext uri="{FF2B5EF4-FFF2-40B4-BE49-F238E27FC236}">
                  <a16:creationId xmlns:a16="http://schemas.microsoft.com/office/drawing/2014/main" id="{EE394FF2-8D77-4FB3-981C-DDE758F798BC}"/>
                </a:ext>
              </a:extLst>
            </p:cNvPr>
            <p:cNvSpPr/>
            <p:nvPr/>
          </p:nvSpPr>
          <p:spPr>
            <a:xfrm>
              <a:off x="7127343" y="2634592"/>
              <a:ext cx="23590" cy="45520"/>
            </a:xfrm>
            <a:custGeom>
              <a:avLst/>
              <a:gdLst/>
              <a:ahLst/>
              <a:cxnLst/>
              <a:rect l="l" t="t" r="r" b="b"/>
              <a:pathLst>
                <a:path w="1308" h="2524" extrusionOk="0">
                  <a:moveTo>
                    <a:pt x="669" y="1"/>
                  </a:moveTo>
                  <a:cubicBezTo>
                    <a:pt x="274" y="1"/>
                    <a:pt x="1" y="578"/>
                    <a:pt x="1" y="1247"/>
                  </a:cubicBezTo>
                  <a:cubicBezTo>
                    <a:pt x="1" y="1946"/>
                    <a:pt x="274" y="2524"/>
                    <a:pt x="669" y="2524"/>
                  </a:cubicBezTo>
                  <a:cubicBezTo>
                    <a:pt x="1034" y="2524"/>
                    <a:pt x="1308" y="1946"/>
                    <a:pt x="1308" y="1247"/>
                  </a:cubicBezTo>
                  <a:cubicBezTo>
                    <a:pt x="1308" y="578"/>
                    <a:pt x="1034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4644;p95">
              <a:extLst>
                <a:ext uri="{FF2B5EF4-FFF2-40B4-BE49-F238E27FC236}">
                  <a16:creationId xmlns:a16="http://schemas.microsoft.com/office/drawing/2014/main" id="{72EEB2D1-C4FF-48A7-97AA-A8C6487B0FB9}"/>
                </a:ext>
              </a:extLst>
            </p:cNvPr>
            <p:cNvSpPr/>
            <p:nvPr/>
          </p:nvSpPr>
          <p:spPr>
            <a:xfrm>
              <a:off x="7418427" y="2640075"/>
              <a:ext cx="24149" cy="45520"/>
            </a:xfrm>
            <a:custGeom>
              <a:avLst/>
              <a:gdLst/>
              <a:ahLst/>
              <a:cxnLst/>
              <a:rect l="l" t="t" r="r" b="b"/>
              <a:pathLst>
                <a:path w="1339" h="2524" extrusionOk="0">
                  <a:moveTo>
                    <a:pt x="670" y="1"/>
                  </a:moveTo>
                  <a:cubicBezTo>
                    <a:pt x="305" y="1"/>
                    <a:pt x="1" y="578"/>
                    <a:pt x="1" y="1277"/>
                  </a:cubicBezTo>
                  <a:cubicBezTo>
                    <a:pt x="1" y="1946"/>
                    <a:pt x="305" y="2524"/>
                    <a:pt x="670" y="2524"/>
                  </a:cubicBezTo>
                  <a:cubicBezTo>
                    <a:pt x="1034" y="2524"/>
                    <a:pt x="1338" y="1946"/>
                    <a:pt x="1338" y="1277"/>
                  </a:cubicBezTo>
                  <a:cubicBezTo>
                    <a:pt x="1338" y="578"/>
                    <a:pt x="1034" y="1"/>
                    <a:pt x="6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4645;p95">
              <a:extLst>
                <a:ext uri="{FF2B5EF4-FFF2-40B4-BE49-F238E27FC236}">
                  <a16:creationId xmlns:a16="http://schemas.microsoft.com/office/drawing/2014/main" id="{389A18D9-B199-47D1-8F72-1E6A1425B9AE}"/>
                </a:ext>
              </a:extLst>
            </p:cNvPr>
            <p:cNvSpPr/>
            <p:nvPr/>
          </p:nvSpPr>
          <p:spPr>
            <a:xfrm>
              <a:off x="7240278" y="2640742"/>
              <a:ext cx="73475" cy="89255"/>
            </a:xfrm>
            <a:custGeom>
              <a:avLst/>
              <a:gdLst/>
              <a:ahLst/>
              <a:cxnLst/>
              <a:rect l="l" t="t" r="r" b="b"/>
              <a:pathLst>
                <a:path w="4074" h="4949" extrusionOk="0">
                  <a:moveTo>
                    <a:pt x="2721" y="0"/>
                  </a:moveTo>
                  <a:cubicBezTo>
                    <a:pt x="2635" y="0"/>
                    <a:pt x="2549" y="43"/>
                    <a:pt x="2493" y="146"/>
                  </a:cubicBezTo>
                  <a:cubicBezTo>
                    <a:pt x="1794" y="1423"/>
                    <a:pt x="1095" y="2699"/>
                    <a:pt x="426" y="3976"/>
                  </a:cubicBezTo>
                  <a:cubicBezTo>
                    <a:pt x="304" y="4158"/>
                    <a:pt x="213" y="4341"/>
                    <a:pt x="122" y="4523"/>
                  </a:cubicBezTo>
                  <a:cubicBezTo>
                    <a:pt x="0" y="4736"/>
                    <a:pt x="122" y="4949"/>
                    <a:pt x="365" y="4949"/>
                  </a:cubicBezTo>
                  <a:lnTo>
                    <a:pt x="3709" y="4949"/>
                  </a:lnTo>
                  <a:cubicBezTo>
                    <a:pt x="4073" y="4949"/>
                    <a:pt x="4073" y="4402"/>
                    <a:pt x="3709" y="4402"/>
                  </a:cubicBezTo>
                  <a:lnTo>
                    <a:pt x="840" y="4402"/>
                  </a:lnTo>
                  <a:cubicBezTo>
                    <a:pt x="1456" y="3267"/>
                    <a:pt x="2054" y="2132"/>
                    <a:pt x="2675" y="997"/>
                  </a:cubicBezTo>
                  <a:cubicBezTo>
                    <a:pt x="2797" y="784"/>
                    <a:pt x="2888" y="602"/>
                    <a:pt x="2979" y="420"/>
                  </a:cubicBezTo>
                  <a:cubicBezTo>
                    <a:pt x="3105" y="210"/>
                    <a:pt x="2912" y="0"/>
                    <a:pt x="2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4646;p95">
              <a:extLst>
                <a:ext uri="{FF2B5EF4-FFF2-40B4-BE49-F238E27FC236}">
                  <a16:creationId xmlns:a16="http://schemas.microsoft.com/office/drawing/2014/main" id="{4066C486-1C9A-4B6F-9584-C3AF5FD55614}"/>
                </a:ext>
              </a:extLst>
            </p:cNvPr>
            <p:cNvSpPr/>
            <p:nvPr/>
          </p:nvSpPr>
          <p:spPr>
            <a:xfrm>
              <a:off x="7103254" y="2676477"/>
              <a:ext cx="86051" cy="85098"/>
            </a:xfrm>
            <a:custGeom>
              <a:avLst/>
              <a:gdLst/>
              <a:ahLst/>
              <a:cxnLst/>
              <a:rect l="l" t="t" r="r" b="b"/>
              <a:pathLst>
                <a:path w="2645" h="2615" extrusionOk="0">
                  <a:moveTo>
                    <a:pt x="1338" y="1"/>
                  </a:moveTo>
                  <a:cubicBezTo>
                    <a:pt x="608" y="1"/>
                    <a:pt x="0" y="578"/>
                    <a:pt x="0" y="1308"/>
                  </a:cubicBezTo>
                  <a:cubicBezTo>
                    <a:pt x="0" y="2037"/>
                    <a:pt x="608" y="2615"/>
                    <a:pt x="1338" y="2615"/>
                  </a:cubicBezTo>
                  <a:cubicBezTo>
                    <a:pt x="2037" y="2615"/>
                    <a:pt x="2645" y="2037"/>
                    <a:pt x="2645" y="1308"/>
                  </a:cubicBezTo>
                  <a:cubicBezTo>
                    <a:pt x="2645" y="578"/>
                    <a:pt x="2037" y="1"/>
                    <a:pt x="1338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4647;p95">
              <a:extLst>
                <a:ext uri="{FF2B5EF4-FFF2-40B4-BE49-F238E27FC236}">
                  <a16:creationId xmlns:a16="http://schemas.microsoft.com/office/drawing/2014/main" id="{DC19A979-5B90-4B90-B715-3D1AC9E5BA57}"/>
                </a:ext>
              </a:extLst>
            </p:cNvPr>
            <p:cNvSpPr/>
            <p:nvPr/>
          </p:nvSpPr>
          <p:spPr>
            <a:xfrm>
              <a:off x="7388974" y="2683558"/>
              <a:ext cx="83051" cy="83051"/>
            </a:xfrm>
            <a:custGeom>
              <a:avLst/>
              <a:gdLst/>
              <a:ahLst/>
              <a:cxnLst/>
              <a:rect l="l" t="t" r="r" b="b"/>
              <a:pathLst>
                <a:path w="2615" h="2615" extrusionOk="0">
                  <a:moveTo>
                    <a:pt x="1308" y="0"/>
                  </a:moveTo>
                  <a:cubicBezTo>
                    <a:pt x="578" y="0"/>
                    <a:pt x="1" y="578"/>
                    <a:pt x="1" y="1307"/>
                  </a:cubicBezTo>
                  <a:cubicBezTo>
                    <a:pt x="1" y="2037"/>
                    <a:pt x="578" y="2614"/>
                    <a:pt x="1308" y="2614"/>
                  </a:cubicBezTo>
                  <a:cubicBezTo>
                    <a:pt x="2037" y="2614"/>
                    <a:pt x="2615" y="2037"/>
                    <a:pt x="2615" y="1307"/>
                  </a:cubicBezTo>
                  <a:cubicBezTo>
                    <a:pt x="2615" y="578"/>
                    <a:pt x="2037" y="0"/>
                    <a:pt x="1308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4648;p95">
              <a:extLst>
                <a:ext uri="{FF2B5EF4-FFF2-40B4-BE49-F238E27FC236}">
                  <a16:creationId xmlns:a16="http://schemas.microsoft.com/office/drawing/2014/main" id="{5AAD60CB-ECD0-411E-97F3-A0558CF003EA}"/>
                </a:ext>
              </a:extLst>
            </p:cNvPr>
            <p:cNvSpPr/>
            <p:nvPr/>
          </p:nvSpPr>
          <p:spPr>
            <a:xfrm>
              <a:off x="7320858" y="2714541"/>
              <a:ext cx="102980" cy="56792"/>
            </a:xfrm>
            <a:custGeom>
              <a:avLst/>
              <a:gdLst/>
              <a:ahLst/>
              <a:cxnLst/>
              <a:rect l="l" t="t" r="r" b="b"/>
              <a:pathLst>
                <a:path w="5710" h="3149" extrusionOk="0">
                  <a:moveTo>
                    <a:pt x="5358" y="1"/>
                  </a:moveTo>
                  <a:cubicBezTo>
                    <a:pt x="5248" y="1"/>
                    <a:pt x="5143" y="57"/>
                    <a:pt x="5107" y="188"/>
                  </a:cubicBezTo>
                  <a:cubicBezTo>
                    <a:pt x="4712" y="2103"/>
                    <a:pt x="2554" y="2559"/>
                    <a:pt x="882" y="2559"/>
                  </a:cubicBezTo>
                  <a:lnTo>
                    <a:pt x="335" y="2559"/>
                  </a:lnTo>
                  <a:cubicBezTo>
                    <a:pt x="326" y="2558"/>
                    <a:pt x="317" y="2558"/>
                    <a:pt x="308" y="2558"/>
                  </a:cubicBezTo>
                  <a:cubicBezTo>
                    <a:pt x="1" y="2558"/>
                    <a:pt x="9" y="3077"/>
                    <a:pt x="335" y="3136"/>
                  </a:cubicBezTo>
                  <a:cubicBezTo>
                    <a:pt x="481" y="3144"/>
                    <a:pt x="628" y="3148"/>
                    <a:pt x="775" y="3148"/>
                  </a:cubicBezTo>
                  <a:cubicBezTo>
                    <a:pt x="1175" y="3148"/>
                    <a:pt x="1576" y="3120"/>
                    <a:pt x="1976" y="3076"/>
                  </a:cubicBezTo>
                  <a:cubicBezTo>
                    <a:pt x="2979" y="2954"/>
                    <a:pt x="4013" y="2650"/>
                    <a:pt x="4773" y="1951"/>
                  </a:cubicBezTo>
                  <a:cubicBezTo>
                    <a:pt x="5229" y="1525"/>
                    <a:pt x="5532" y="978"/>
                    <a:pt x="5654" y="340"/>
                  </a:cubicBezTo>
                  <a:cubicBezTo>
                    <a:pt x="5710" y="137"/>
                    <a:pt x="5529" y="1"/>
                    <a:pt x="5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4649;p95">
              <a:extLst>
                <a:ext uri="{FF2B5EF4-FFF2-40B4-BE49-F238E27FC236}">
                  <a16:creationId xmlns:a16="http://schemas.microsoft.com/office/drawing/2014/main" id="{18EDBA7E-DC1D-4F04-A8CD-7A64DEA4DBF6}"/>
                </a:ext>
              </a:extLst>
            </p:cNvPr>
            <p:cNvSpPr/>
            <p:nvPr/>
          </p:nvSpPr>
          <p:spPr>
            <a:xfrm>
              <a:off x="7398156" y="2578539"/>
              <a:ext cx="68533" cy="14410"/>
            </a:xfrm>
            <a:custGeom>
              <a:avLst/>
              <a:gdLst/>
              <a:ahLst/>
              <a:cxnLst/>
              <a:rect l="l" t="t" r="r" b="b"/>
              <a:pathLst>
                <a:path w="3800" h="799" extrusionOk="0">
                  <a:moveTo>
                    <a:pt x="2078" y="1"/>
                  </a:moveTo>
                  <a:cubicBezTo>
                    <a:pt x="2014" y="1"/>
                    <a:pt x="1949" y="3"/>
                    <a:pt x="1885" y="8"/>
                  </a:cubicBezTo>
                  <a:cubicBezTo>
                    <a:pt x="1550" y="39"/>
                    <a:pt x="1186" y="130"/>
                    <a:pt x="882" y="252"/>
                  </a:cubicBezTo>
                  <a:cubicBezTo>
                    <a:pt x="547" y="404"/>
                    <a:pt x="243" y="556"/>
                    <a:pt x="0" y="799"/>
                  </a:cubicBezTo>
                  <a:cubicBezTo>
                    <a:pt x="639" y="616"/>
                    <a:pt x="1277" y="434"/>
                    <a:pt x="1915" y="373"/>
                  </a:cubicBezTo>
                  <a:cubicBezTo>
                    <a:pt x="2250" y="373"/>
                    <a:pt x="2553" y="373"/>
                    <a:pt x="2857" y="434"/>
                  </a:cubicBezTo>
                  <a:cubicBezTo>
                    <a:pt x="3192" y="464"/>
                    <a:pt x="3496" y="586"/>
                    <a:pt x="3800" y="708"/>
                  </a:cubicBezTo>
                  <a:cubicBezTo>
                    <a:pt x="3587" y="464"/>
                    <a:pt x="3283" y="252"/>
                    <a:pt x="2949" y="130"/>
                  </a:cubicBezTo>
                  <a:cubicBezTo>
                    <a:pt x="2674" y="55"/>
                    <a:pt x="2378" y="1"/>
                    <a:pt x="2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4650;p95">
              <a:extLst>
                <a:ext uri="{FF2B5EF4-FFF2-40B4-BE49-F238E27FC236}">
                  <a16:creationId xmlns:a16="http://schemas.microsoft.com/office/drawing/2014/main" id="{88E2A315-D2A4-4828-B1B1-1BEC806B3553}"/>
                </a:ext>
              </a:extLst>
            </p:cNvPr>
            <p:cNvSpPr/>
            <p:nvPr/>
          </p:nvSpPr>
          <p:spPr>
            <a:xfrm>
              <a:off x="7093365" y="2578377"/>
              <a:ext cx="68533" cy="16773"/>
            </a:xfrm>
            <a:custGeom>
              <a:avLst/>
              <a:gdLst/>
              <a:ahLst/>
              <a:cxnLst/>
              <a:rect l="l" t="t" r="r" b="b"/>
              <a:pathLst>
                <a:path w="3800" h="930" extrusionOk="0">
                  <a:moveTo>
                    <a:pt x="2188" y="1"/>
                  </a:moveTo>
                  <a:cubicBezTo>
                    <a:pt x="2067" y="1"/>
                    <a:pt x="1946" y="7"/>
                    <a:pt x="1824" y="17"/>
                  </a:cubicBezTo>
                  <a:cubicBezTo>
                    <a:pt x="1490" y="78"/>
                    <a:pt x="1155" y="169"/>
                    <a:pt x="821" y="321"/>
                  </a:cubicBezTo>
                  <a:cubicBezTo>
                    <a:pt x="517" y="473"/>
                    <a:pt x="213" y="656"/>
                    <a:pt x="0" y="929"/>
                  </a:cubicBezTo>
                  <a:cubicBezTo>
                    <a:pt x="639" y="686"/>
                    <a:pt x="1246" y="473"/>
                    <a:pt x="1885" y="413"/>
                  </a:cubicBezTo>
                  <a:cubicBezTo>
                    <a:pt x="2063" y="377"/>
                    <a:pt x="2251" y="362"/>
                    <a:pt x="2438" y="362"/>
                  </a:cubicBezTo>
                  <a:cubicBezTo>
                    <a:pt x="2570" y="362"/>
                    <a:pt x="2701" y="370"/>
                    <a:pt x="2827" y="382"/>
                  </a:cubicBezTo>
                  <a:cubicBezTo>
                    <a:pt x="3161" y="413"/>
                    <a:pt x="3465" y="534"/>
                    <a:pt x="3800" y="625"/>
                  </a:cubicBezTo>
                  <a:cubicBezTo>
                    <a:pt x="3557" y="382"/>
                    <a:pt x="3253" y="200"/>
                    <a:pt x="2888" y="109"/>
                  </a:cubicBezTo>
                  <a:cubicBezTo>
                    <a:pt x="2665" y="28"/>
                    <a:pt x="2429" y="1"/>
                    <a:pt x="2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4651;p95">
              <a:extLst>
                <a:ext uri="{FF2B5EF4-FFF2-40B4-BE49-F238E27FC236}">
                  <a16:creationId xmlns:a16="http://schemas.microsoft.com/office/drawing/2014/main" id="{CA867AE8-87C3-454F-946A-60F586BC305D}"/>
                </a:ext>
              </a:extLst>
            </p:cNvPr>
            <p:cNvSpPr/>
            <p:nvPr/>
          </p:nvSpPr>
          <p:spPr>
            <a:xfrm>
              <a:off x="7523680" y="2611543"/>
              <a:ext cx="54177" cy="65828"/>
            </a:xfrm>
            <a:custGeom>
              <a:avLst/>
              <a:gdLst/>
              <a:ahLst/>
              <a:cxnLst/>
              <a:rect l="l" t="t" r="r" b="b"/>
              <a:pathLst>
                <a:path w="3004" h="3650" extrusionOk="0">
                  <a:moveTo>
                    <a:pt x="2219" y="1"/>
                  </a:moveTo>
                  <a:cubicBezTo>
                    <a:pt x="2209" y="1"/>
                    <a:pt x="2199" y="1"/>
                    <a:pt x="2189" y="2"/>
                  </a:cubicBezTo>
                  <a:cubicBezTo>
                    <a:pt x="518" y="185"/>
                    <a:pt x="1" y="2008"/>
                    <a:pt x="92" y="3467"/>
                  </a:cubicBezTo>
                  <a:cubicBezTo>
                    <a:pt x="107" y="3589"/>
                    <a:pt x="214" y="3650"/>
                    <a:pt x="312" y="3650"/>
                  </a:cubicBezTo>
                  <a:cubicBezTo>
                    <a:pt x="411" y="3650"/>
                    <a:pt x="502" y="3589"/>
                    <a:pt x="487" y="3467"/>
                  </a:cubicBezTo>
                  <a:cubicBezTo>
                    <a:pt x="457" y="3011"/>
                    <a:pt x="487" y="2525"/>
                    <a:pt x="609" y="2039"/>
                  </a:cubicBezTo>
                  <a:cubicBezTo>
                    <a:pt x="990" y="1829"/>
                    <a:pt x="1432" y="1679"/>
                    <a:pt x="1865" y="1679"/>
                  </a:cubicBezTo>
                  <a:cubicBezTo>
                    <a:pt x="2122" y="1679"/>
                    <a:pt x="2377" y="1732"/>
                    <a:pt x="2615" y="1856"/>
                  </a:cubicBezTo>
                  <a:cubicBezTo>
                    <a:pt x="2647" y="1875"/>
                    <a:pt x="2679" y="1883"/>
                    <a:pt x="2709" y="1883"/>
                  </a:cubicBezTo>
                  <a:cubicBezTo>
                    <a:pt x="2881" y="1883"/>
                    <a:pt x="3004" y="1625"/>
                    <a:pt x="2797" y="1522"/>
                  </a:cubicBezTo>
                  <a:cubicBezTo>
                    <a:pt x="2508" y="1363"/>
                    <a:pt x="2185" y="1293"/>
                    <a:pt x="1857" y="1293"/>
                  </a:cubicBezTo>
                  <a:cubicBezTo>
                    <a:pt x="1495" y="1293"/>
                    <a:pt x="1126" y="1378"/>
                    <a:pt x="791" y="1522"/>
                  </a:cubicBezTo>
                  <a:cubicBezTo>
                    <a:pt x="1034" y="914"/>
                    <a:pt x="1490" y="458"/>
                    <a:pt x="2189" y="397"/>
                  </a:cubicBezTo>
                  <a:cubicBezTo>
                    <a:pt x="2453" y="368"/>
                    <a:pt x="2463" y="1"/>
                    <a:pt x="22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4652;p95">
              <a:extLst>
                <a:ext uri="{FF2B5EF4-FFF2-40B4-BE49-F238E27FC236}">
                  <a16:creationId xmlns:a16="http://schemas.microsoft.com/office/drawing/2014/main" id="{842070DC-7FF1-40C7-8E2B-7D4A1A2F2792}"/>
                </a:ext>
              </a:extLst>
            </p:cNvPr>
            <p:cNvSpPr/>
            <p:nvPr/>
          </p:nvSpPr>
          <p:spPr>
            <a:xfrm>
              <a:off x="6998555" y="2611543"/>
              <a:ext cx="53708" cy="65828"/>
            </a:xfrm>
            <a:custGeom>
              <a:avLst/>
              <a:gdLst/>
              <a:ahLst/>
              <a:cxnLst/>
              <a:rect l="l" t="t" r="r" b="b"/>
              <a:pathLst>
                <a:path w="2978" h="3650" extrusionOk="0">
                  <a:moveTo>
                    <a:pt x="760" y="1"/>
                  </a:moveTo>
                  <a:cubicBezTo>
                    <a:pt x="518" y="1"/>
                    <a:pt x="555" y="368"/>
                    <a:pt x="789" y="397"/>
                  </a:cubicBezTo>
                  <a:cubicBezTo>
                    <a:pt x="1488" y="458"/>
                    <a:pt x="1944" y="914"/>
                    <a:pt x="2187" y="1522"/>
                  </a:cubicBezTo>
                  <a:cubicBezTo>
                    <a:pt x="1852" y="1378"/>
                    <a:pt x="1492" y="1293"/>
                    <a:pt x="1133" y="1293"/>
                  </a:cubicBezTo>
                  <a:cubicBezTo>
                    <a:pt x="808" y="1293"/>
                    <a:pt x="484" y="1363"/>
                    <a:pt x="181" y="1522"/>
                  </a:cubicBezTo>
                  <a:cubicBezTo>
                    <a:pt x="0" y="1625"/>
                    <a:pt x="105" y="1883"/>
                    <a:pt x="271" y="1883"/>
                  </a:cubicBezTo>
                  <a:cubicBezTo>
                    <a:pt x="300" y="1883"/>
                    <a:pt x="332" y="1875"/>
                    <a:pt x="364" y="1856"/>
                  </a:cubicBezTo>
                  <a:cubicBezTo>
                    <a:pt x="601" y="1732"/>
                    <a:pt x="860" y="1679"/>
                    <a:pt x="1121" y="1679"/>
                  </a:cubicBezTo>
                  <a:cubicBezTo>
                    <a:pt x="1561" y="1679"/>
                    <a:pt x="2007" y="1829"/>
                    <a:pt x="2370" y="2039"/>
                  </a:cubicBezTo>
                  <a:cubicBezTo>
                    <a:pt x="2491" y="2525"/>
                    <a:pt x="2522" y="3011"/>
                    <a:pt x="2491" y="3467"/>
                  </a:cubicBezTo>
                  <a:cubicBezTo>
                    <a:pt x="2491" y="3589"/>
                    <a:pt x="2590" y="3650"/>
                    <a:pt x="2689" y="3650"/>
                  </a:cubicBezTo>
                  <a:cubicBezTo>
                    <a:pt x="2788" y="3650"/>
                    <a:pt x="2886" y="3589"/>
                    <a:pt x="2886" y="3467"/>
                  </a:cubicBezTo>
                  <a:cubicBezTo>
                    <a:pt x="2978" y="2008"/>
                    <a:pt x="2461" y="185"/>
                    <a:pt x="789" y="2"/>
                  </a:cubicBezTo>
                  <a:cubicBezTo>
                    <a:pt x="779" y="1"/>
                    <a:pt x="769" y="1"/>
                    <a:pt x="7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4653;p95">
              <a:extLst>
                <a:ext uri="{FF2B5EF4-FFF2-40B4-BE49-F238E27FC236}">
                  <a16:creationId xmlns:a16="http://schemas.microsoft.com/office/drawing/2014/main" id="{24D2A9B6-ED1E-4218-B60E-6A4976057B76}"/>
                </a:ext>
              </a:extLst>
            </p:cNvPr>
            <p:cNvSpPr/>
            <p:nvPr/>
          </p:nvSpPr>
          <p:spPr>
            <a:xfrm>
              <a:off x="7036356" y="2991469"/>
              <a:ext cx="347011" cy="32355"/>
            </a:xfrm>
            <a:custGeom>
              <a:avLst/>
              <a:gdLst/>
              <a:ahLst/>
              <a:cxnLst/>
              <a:rect l="l" t="t" r="r" b="b"/>
              <a:pathLst>
                <a:path w="19241" h="1794" extrusionOk="0">
                  <a:moveTo>
                    <a:pt x="0" y="0"/>
                  </a:moveTo>
                  <a:lnTo>
                    <a:pt x="0" y="1794"/>
                  </a:lnTo>
                  <a:lnTo>
                    <a:pt x="19241" y="1794"/>
                  </a:lnTo>
                  <a:lnTo>
                    <a:pt x="185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4654;p95">
              <a:extLst>
                <a:ext uri="{FF2B5EF4-FFF2-40B4-BE49-F238E27FC236}">
                  <a16:creationId xmlns:a16="http://schemas.microsoft.com/office/drawing/2014/main" id="{8747BDA9-F46D-4200-8883-ECB6B8544D84}"/>
                </a:ext>
              </a:extLst>
            </p:cNvPr>
            <p:cNvSpPr/>
            <p:nvPr/>
          </p:nvSpPr>
          <p:spPr>
            <a:xfrm>
              <a:off x="7645380" y="3746865"/>
              <a:ext cx="144190" cy="614759"/>
            </a:xfrm>
            <a:custGeom>
              <a:avLst/>
              <a:gdLst/>
              <a:ahLst/>
              <a:cxnLst/>
              <a:rect l="l" t="t" r="r" b="b"/>
              <a:pathLst>
                <a:path w="7995" h="34087" extrusionOk="0">
                  <a:moveTo>
                    <a:pt x="62" y="0"/>
                  </a:moveTo>
                  <a:lnTo>
                    <a:pt x="4013" y="27995"/>
                  </a:lnTo>
                  <a:cubicBezTo>
                    <a:pt x="4013" y="27995"/>
                    <a:pt x="3040" y="31581"/>
                    <a:pt x="62" y="33162"/>
                  </a:cubicBezTo>
                  <a:cubicBezTo>
                    <a:pt x="31" y="33192"/>
                    <a:pt x="31" y="33192"/>
                    <a:pt x="1" y="33192"/>
                  </a:cubicBezTo>
                  <a:cubicBezTo>
                    <a:pt x="62" y="33405"/>
                    <a:pt x="153" y="33557"/>
                    <a:pt x="274" y="33709"/>
                  </a:cubicBezTo>
                  <a:cubicBezTo>
                    <a:pt x="576" y="33989"/>
                    <a:pt x="985" y="34086"/>
                    <a:pt x="1393" y="34086"/>
                  </a:cubicBezTo>
                  <a:cubicBezTo>
                    <a:pt x="1560" y="34086"/>
                    <a:pt x="1726" y="34070"/>
                    <a:pt x="1885" y="34044"/>
                  </a:cubicBezTo>
                  <a:cubicBezTo>
                    <a:pt x="2797" y="33861"/>
                    <a:pt x="3648" y="33375"/>
                    <a:pt x="4226" y="32676"/>
                  </a:cubicBezTo>
                  <a:cubicBezTo>
                    <a:pt x="4834" y="31977"/>
                    <a:pt x="5168" y="31065"/>
                    <a:pt x="5776" y="30305"/>
                  </a:cubicBezTo>
                  <a:cubicBezTo>
                    <a:pt x="5989" y="30031"/>
                    <a:pt x="6262" y="29788"/>
                    <a:pt x="6536" y="29575"/>
                  </a:cubicBezTo>
                  <a:cubicBezTo>
                    <a:pt x="7995" y="20305"/>
                    <a:pt x="5958" y="3496"/>
                    <a:pt x="55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4655;p95">
              <a:extLst>
                <a:ext uri="{FF2B5EF4-FFF2-40B4-BE49-F238E27FC236}">
                  <a16:creationId xmlns:a16="http://schemas.microsoft.com/office/drawing/2014/main" id="{42AD7B93-48CF-4FA8-8E0C-94BCB7A9B01C}"/>
                </a:ext>
              </a:extLst>
            </p:cNvPr>
            <p:cNvSpPr/>
            <p:nvPr/>
          </p:nvSpPr>
          <p:spPr>
            <a:xfrm>
              <a:off x="7744608" y="3746324"/>
              <a:ext cx="57027" cy="533944"/>
            </a:xfrm>
            <a:custGeom>
              <a:avLst/>
              <a:gdLst/>
              <a:ahLst/>
              <a:cxnLst/>
              <a:rect l="l" t="t" r="r" b="b"/>
              <a:pathLst>
                <a:path w="3162" h="29606" extrusionOk="0">
                  <a:moveTo>
                    <a:pt x="0" y="0"/>
                  </a:moveTo>
                  <a:cubicBezTo>
                    <a:pt x="456" y="3526"/>
                    <a:pt x="2493" y="20335"/>
                    <a:pt x="1034" y="29605"/>
                  </a:cubicBezTo>
                  <a:cubicBezTo>
                    <a:pt x="1520" y="29241"/>
                    <a:pt x="2098" y="28967"/>
                    <a:pt x="2706" y="28845"/>
                  </a:cubicBezTo>
                  <a:cubicBezTo>
                    <a:pt x="2706" y="28572"/>
                    <a:pt x="2675" y="28298"/>
                    <a:pt x="2645" y="28025"/>
                  </a:cubicBezTo>
                  <a:lnTo>
                    <a:pt x="3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4656;p95">
              <a:extLst>
                <a:ext uri="{FF2B5EF4-FFF2-40B4-BE49-F238E27FC236}">
                  <a16:creationId xmlns:a16="http://schemas.microsoft.com/office/drawing/2014/main" id="{340BE7B4-DB35-4EB6-B6DD-06D4438B2904}"/>
                </a:ext>
              </a:extLst>
            </p:cNvPr>
            <p:cNvSpPr/>
            <p:nvPr/>
          </p:nvSpPr>
          <p:spPr>
            <a:xfrm>
              <a:off x="7844378" y="3737540"/>
              <a:ext cx="168862" cy="630305"/>
            </a:xfrm>
            <a:custGeom>
              <a:avLst/>
              <a:gdLst/>
              <a:ahLst/>
              <a:cxnLst/>
              <a:rect l="l" t="t" r="r" b="b"/>
              <a:pathLst>
                <a:path w="9363" h="34949" extrusionOk="0">
                  <a:moveTo>
                    <a:pt x="7265" y="1"/>
                  </a:moveTo>
                  <a:lnTo>
                    <a:pt x="0" y="578"/>
                  </a:lnTo>
                  <a:lnTo>
                    <a:pt x="2098" y="27873"/>
                  </a:lnTo>
                  <a:cubicBezTo>
                    <a:pt x="2098" y="28177"/>
                    <a:pt x="2128" y="28512"/>
                    <a:pt x="2158" y="28816"/>
                  </a:cubicBezTo>
                  <a:lnTo>
                    <a:pt x="2189" y="29150"/>
                  </a:lnTo>
                  <a:lnTo>
                    <a:pt x="2219" y="29150"/>
                  </a:lnTo>
                  <a:cubicBezTo>
                    <a:pt x="2219" y="29211"/>
                    <a:pt x="2219" y="29272"/>
                    <a:pt x="2250" y="29332"/>
                  </a:cubicBezTo>
                  <a:cubicBezTo>
                    <a:pt x="3861" y="29849"/>
                    <a:pt x="5259" y="31035"/>
                    <a:pt x="5988" y="32554"/>
                  </a:cubicBezTo>
                  <a:cubicBezTo>
                    <a:pt x="6231" y="33071"/>
                    <a:pt x="6414" y="33649"/>
                    <a:pt x="6779" y="34105"/>
                  </a:cubicBezTo>
                  <a:cubicBezTo>
                    <a:pt x="7143" y="34530"/>
                    <a:pt x="7660" y="34834"/>
                    <a:pt x="8238" y="34925"/>
                  </a:cubicBezTo>
                  <a:cubicBezTo>
                    <a:pt x="8332" y="34941"/>
                    <a:pt x="8428" y="34949"/>
                    <a:pt x="8525" y="34949"/>
                  </a:cubicBezTo>
                  <a:cubicBezTo>
                    <a:pt x="8804" y="34949"/>
                    <a:pt x="9092" y="34886"/>
                    <a:pt x="9362" y="34773"/>
                  </a:cubicBezTo>
                  <a:cubicBezTo>
                    <a:pt x="8359" y="32190"/>
                    <a:pt x="5928" y="29758"/>
                    <a:pt x="5928" y="29758"/>
                  </a:cubicBezTo>
                  <a:lnTo>
                    <a:pt x="72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4657;p95">
              <a:extLst>
                <a:ext uri="{FF2B5EF4-FFF2-40B4-BE49-F238E27FC236}">
                  <a16:creationId xmlns:a16="http://schemas.microsoft.com/office/drawing/2014/main" id="{570CEB1F-3F9C-4B56-96DF-4AC7FA06C127}"/>
                </a:ext>
              </a:extLst>
            </p:cNvPr>
            <p:cNvSpPr/>
            <p:nvPr/>
          </p:nvSpPr>
          <p:spPr>
            <a:xfrm>
              <a:off x="7951272" y="3734799"/>
              <a:ext cx="57027" cy="649080"/>
            </a:xfrm>
            <a:custGeom>
              <a:avLst/>
              <a:gdLst/>
              <a:ahLst/>
              <a:cxnLst/>
              <a:rect l="l" t="t" r="r" b="b"/>
              <a:pathLst>
                <a:path w="3162" h="35990" extrusionOk="0">
                  <a:moveTo>
                    <a:pt x="3162" y="1"/>
                  </a:moveTo>
                  <a:lnTo>
                    <a:pt x="1338" y="153"/>
                  </a:lnTo>
                  <a:lnTo>
                    <a:pt x="1" y="29910"/>
                  </a:lnTo>
                  <a:cubicBezTo>
                    <a:pt x="1" y="29910"/>
                    <a:pt x="1429" y="33406"/>
                    <a:pt x="2402" y="35989"/>
                  </a:cubicBezTo>
                  <a:cubicBezTo>
                    <a:pt x="2584" y="35898"/>
                    <a:pt x="2493" y="35260"/>
                    <a:pt x="2615" y="35108"/>
                  </a:cubicBezTo>
                  <a:cubicBezTo>
                    <a:pt x="2858" y="34773"/>
                    <a:pt x="2554" y="34895"/>
                    <a:pt x="2554" y="34469"/>
                  </a:cubicBezTo>
                  <a:cubicBezTo>
                    <a:pt x="2371" y="34196"/>
                    <a:pt x="2463" y="33709"/>
                    <a:pt x="2280" y="33466"/>
                  </a:cubicBezTo>
                  <a:cubicBezTo>
                    <a:pt x="1460" y="32433"/>
                    <a:pt x="1824" y="30731"/>
                    <a:pt x="1064" y="29636"/>
                  </a:cubicBezTo>
                  <a:cubicBezTo>
                    <a:pt x="1064" y="29636"/>
                    <a:pt x="1034" y="29606"/>
                    <a:pt x="1034" y="29606"/>
                  </a:cubicBezTo>
                  <a:lnTo>
                    <a:pt x="31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4658;p95">
              <a:extLst>
                <a:ext uri="{FF2B5EF4-FFF2-40B4-BE49-F238E27FC236}">
                  <a16:creationId xmlns:a16="http://schemas.microsoft.com/office/drawing/2014/main" id="{4253B182-7533-468B-A1E4-549A33E1E97A}"/>
                </a:ext>
              </a:extLst>
            </p:cNvPr>
            <p:cNvSpPr/>
            <p:nvPr/>
          </p:nvSpPr>
          <p:spPr>
            <a:xfrm>
              <a:off x="7495725" y="2684783"/>
              <a:ext cx="497766" cy="416338"/>
            </a:xfrm>
            <a:custGeom>
              <a:avLst/>
              <a:gdLst/>
              <a:ahLst/>
              <a:cxnLst/>
              <a:rect l="l" t="t" r="r" b="b"/>
              <a:pathLst>
                <a:path w="27600" h="23085" extrusionOk="0">
                  <a:moveTo>
                    <a:pt x="16874" y="1"/>
                  </a:moveTo>
                  <a:cubicBezTo>
                    <a:pt x="488" y="1"/>
                    <a:pt x="1" y="20484"/>
                    <a:pt x="1" y="20714"/>
                  </a:cubicBezTo>
                  <a:lnTo>
                    <a:pt x="27205" y="23084"/>
                  </a:lnTo>
                  <a:cubicBezTo>
                    <a:pt x="27600" y="18373"/>
                    <a:pt x="26627" y="13601"/>
                    <a:pt x="24956" y="9194"/>
                  </a:cubicBezTo>
                  <a:cubicBezTo>
                    <a:pt x="23831" y="6124"/>
                    <a:pt x="22342" y="3206"/>
                    <a:pt x="20761" y="349"/>
                  </a:cubicBezTo>
                  <a:cubicBezTo>
                    <a:pt x="20518" y="318"/>
                    <a:pt x="20244" y="257"/>
                    <a:pt x="19971" y="227"/>
                  </a:cubicBezTo>
                  <a:cubicBezTo>
                    <a:pt x="18880" y="73"/>
                    <a:pt x="17849" y="1"/>
                    <a:pt x="16874" y="1"/>
                  </a:cubicBezTo>
                  <a:close/>
                </a:path>
              </a:pathLst>
            </a:custGeom>
            <a:solidFill>
              <a:srgbClr val="82E0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4659;p95">
              <a:extLst>
                <a:ext uri="{FF2B5EF4-FFF2-40B4-BE49-F238E27FC236}">
                  <a16:creationId xmlns:a16="http://schemas.microsoft.com/office/drawing/2014/main" id="{40FEEF11-C394-450F-9119-966F5D0B6508}"/>
                </a:ext>
              </a:extLst>
            </p:cNvPr>
            <p:cNvSpPr/>
            <p:nvPr/>
          </p:nvSpPr>
          <p:spPr>
            <a:xfrm>
              <a:off x="7870132" y="2691060"/>
              <a:ext cx="333864" cy="423209"/>
            </a:xfrm>
            <a:custGeom>
              <a:avLst/>
              <a:gdLst/>
              <a:ahLst/>
              <a:cxnLst/>
              <a:rect l="l" t="t" r="r" b="b"/>
              <a:pathLst>
                <a:path w="18512" h="23466" extrusionOk="0">
                  <a:moveTo>
                    <a:pt x="1" y="1"/>
                  </a:moveTo>
                  <a:cubicBezTo>
                    <a:pt x="1582" y="2858"/>
                    <a:pt x="3071" y="5776"/>
                    <a:pt x="4196" y="8846"/>
                  </a:cubicBezTo>
                  <a:cubicBezTo>
                    <a:pt x="5867" y="13253"/>
                    <a:pt x="6840" y="18025"/>
                    <a:pt x="6445" y="22736"/>
                  </a:cubicBezTo>
                  <a:lnTo>
                    <a:pt x="14986" y="23466"/>
                  </a:lnTo>
                  <a:cubicBezTo>
                    <a:pt x="14986" y="23466"/>
                    <a:pt x="18512" y="3192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4660;p95">
              <a:extLst>
                <a:ext uri="{FF2B5EF4-FFF2-40B4-BE49-F238E27FC236}">
                  <a16:creationId xmlns:a16="http://schemas.microsoft.com/office/drawing/2014/main" id="{F789F190-6DC2-4387-9F74-53153413411B}"/>
                </a:ext>
              </a:extLst>
            </p:cNvPr>
            <p:cNvSpPr/>
            <p:nvPr/>
          </p:nvSpPr>
          <p:spPr>
            <a:xfrm>
              <a:off x="7594179" y="1901072"/>
              <a:ext cx="649837" cy="615066"/>
            </a:xfrm>
            <a:custGeom>
              <a:avLst/>
              <a:gdLst/>
              <a:ahLst/>
              <a:cxnLst/>
              <a:rect l="l" t="t" r="r" b="b"/>
              <a:pathLst>
                <a:path w="36032" h="34104" extrusionOk="0">
                  <a:moveTo>
                    <a:pt x="14913" y="0"/>
                  </a:moveTo>
                  <a:cubicBezTo>
                    <a:pt x="12895" y="0"/>
                    <a:pt x="10869" y="617"/>
                    <a:pt x="9253" y="1797"/>
                  </a:cubicBezTo>
                  <a:cubicBezTo>
                    <a:pt x="7308" y="3165"/>
                    <a:pt x="5910" y="5323"/>
                    <a:pt x="5423" y="7663"/>
                  </a:cubicBezTo>
                  <a:cubicBezTo>
                    <a:pt x="5241" y="8666"/>
                    <a:pt x="5241" y="9821"/>
                    <a:pt x="5970" y="10551"/>
                  </a:cubicBezTo>
                  <a:cubicBezTo>
                    <a:pt x="3569" y="11098"/>
                    <a:pt x="1533" y="12982"/>
                    <a:pt x="803" y="15323"/>
                  </a:cubicBezTo>
                  <a:cubicBezTo>
                    <a:pt x="1" y="17938"/>
                    <a:pt x="942" y="23082"/>
                    <a:pt x="4309" y="23082"/>
                  </a:cubicBezTo>
                  <a:cubicBezTo>
                    <a:pt x="4385" y="23082"/>
                    <a:pt x="4463" y="23079"/>
                    <a:pt x="4542" y="23074"/>
                  </a:cubicBezTo>
                  <a:cubicBezTo>
                    <a:pt x="5454" y="23013"/>
                    <a:pt x="6335" y="22739"/>
                    <a:pt x="7247" y="22527"/>
                  </a:cubicBezTo>
                  <a:cubicBezTo>
                    <a:pt x="8180" y="22313"/>
                    <a:pt x="9136" y="22217"/>
                    <a:pt x="10095" y="22217"/>
                  </a:cubicBezTo>
                  <a:cubicBezTo>
                    <a:pt x="10230" y="22217"/>
                    <a:pt x="10365" y="22219"/>
                    <a:pt x="10499" y="22223"/>
                  </a:cubicBezTo>
                  <a:cubicBezTo>
                    <a:pt x="11472" y="22284"/>
                    <a:pt x="12506" y="22436"/>
                    <a:pt x="13205" y="23135"/>
                  </a:cubicBezTo>
                  <a:cubicBezTo>
                    <a:pt x="13782" y="23682"/>
                    <a:pt x="14025" y="24502"/>
                    <a:pt x="14360" y="25232"/>
                  </a:cubicBezTo>
                  <a:cubicBezTo>
                    <a:pt x="15545" y="27967"/>
                    <a:pt x="17855" y="30126"/>
                    <a:pt x="20469" y="31524"/>
                  </a:cubicBezTo>
                  <a:cubicBezTo>
                    <a:pt x="23114" y="32922"/>
                    <a:pt x="26062" y="33591"/>
                    <a:pt x="29010" y="34016"/>
                  </a:cubicBezTo>
                  <a:cubicBezTo>
                    <a:pt x="29347" y="34064"/>
                    <a:pt x="29683" y="34104"/>
                    <a:pt x="30011" y="34104"/>
                  </a:cubicBezTo>
                  <a:cubicBezTo>
                    <a:pt x="30305" y="34104"/>
                    <a:pt x="30592" y="34072"/>
                    <a:pt x="30865" y="33986"/>
                  </a:cubicBezTo>
                  <a:cubicBezTo>
                    <a:pt x="31746" y="33682"/>
                    <a:pt x="32324" y="32800"/>
                    <a:pt x="32628" y="31919"/>
                  </a:cubicBezTo>
                  <a:cubicBezTo>
                    <a:pt x="32901" y="31037"/>
                    <a:pt x="32931" y="30095"/>
                    <a:pt x="33083" y="29183"/>
                  </a:cubicBezTo>
                  <a:cubicBezTo>
                    <a:pt x="33327" y="27967"/>
                    <a:pt x="33752" y="26752"/>
                    <a:pt x="34421" y="25688"/>
                  </a:cubicBezTo>
                  <a:cubicBezTo>
                    <a:pt x="34877" y="24958"/>
                    <a:pt x="35424" y="24259"/>
                    <a:pt x="35697" y="23408"/>
                  </a:cubicBezTo>
                  <a:cubicBezTo>
                    <a:pt x="36032" y="22466"/>
                    <a:pt x="35910" y="21402"/>
                    <a:pt x="35789" y="20399"/>
                  </a:cubicBezTo>
                  <a:cubicBezTo>
                    <a:pt x="35606" y="18970"/>
                    <a:pt x="35394" y="17511"/>
                    <a:pt x="34877" y="16144"/>
                  </a:cubicBezTo>
                  <a:cubicBezTo>
                    <a:pt x="34056" y="13986"/>
                    <a:pt x="32567" y="12192"/>
                    <a:pt x="31108" y="10429"/>
                  </a:cubicBezTo>
                  <a:cubicBezTo>
                    <a:pt x="29527" y="8514"/>
                    <a:pt x="27916" y="6599"/>
                    <a:pt x="26001" y="5019"/>
                  </a:cubicBezTo>
                  <a:cubicBezTo>
                    <a:pt x="24603" y="3864"/>
                    <a:pt x="23022" y="2891"/>
                    <a:pt x="21412" y="2040"/>
                  </a:cubicBezTo>
                  <a:cubicBezTo>
                    <a:pt x="19709" y="1128"/>
                    <a:pt x="17916" y="308"/>
                    <a:pt x="16031" y="64"/>
                  </a:cubicBezTo>
                  <a:cubicBezTo>
                    <a:pt x="15661" y="22"/>
                    <a:pt x="15287" y="0"/>
                    <a:pt x="149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4661;p95">
              <a:extLst>
                <a:ext uri="{FF2B5EF4-FFF2-40B4-BE49-F238E27FC236}">
                  <a16:creationId xmlns:a16="http://schemas.microsoft.com/office/drawing/2014/main" id="{C9A63A8B-6657-49A2-854A-DB8C28AA8B8C}"/>
                </a:ext>
              </a:extLst>
            </p:cNvPr>
            <p:cNvSpPr/>
            <p:nvPr/>
          </p:nvSpPr>
          <p:spPr>
            <a:xfrm>
              <a:off x="7608733" y="2263630"/>
              <a:ext cx="100257" cy="113440"/>
            </a:xfrm>
            <a:custGeom>
              <a:avLst/>
              <a:gdLst/>
              <a:ahLst/>
              <a:cxnLst/>
              <a:rect l="l" t="t" r="r" b="b"/>
              <a:pathLst>
                <a:path w="5559" h="6290" extrusionOk="0">
                  <a:moveTo>
                    <a:pt x="3145" y="1"/>
                  </a:moveTo>
                  <a:cubicBezTo>
                    <a:pt x="2696" y="1"/>
                    <a:pt x="2223" y="131"/>
                    <a:pt x="1759" y="478"/>
                  </a:cubicBezTo>
                  <a:cubicBezTo>
                    <a:pt x="0" y="1790"/>
                    <a:pt x="1282" y="6289"/>
                    <a:pt x="4372" y="6289"/>
                  </a:cubicBezTo>
                  <a:cubicBezTo>
                    <a:pt x="4433" y="6289"/>
                    <a:pt x="4494" y="6287"/>
                    <a:pt x="4556" y="6284"/>
                  </a:cubicBezTo>
                  <a:cubicBezTo>
                    <a:pt x="4981" y="4399"/>
                    <a:pt x="5559" y="1117"/>
                    <a:pt x="5559" y="1117"/>
                  </a:cubicBezTo>
                  <a:cubicBezTo>
                    <a:pt x="5559" y="1117"/>
                    <a:pt x="4460" y="1"/>
                    <a:pt x="3145" y="1"/>
                  </a:cubicBezTo>
                  <a:close/>
                </a:path>
              </a:pathLst>
            </a:custGeom>
            <a:solidFill>
              <a:srgbClr val="FB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4662;p95">
              <a:extLst>
                <a:ext uri="{FF2B5EF4-FFF2-40B4-BE49-F238E27FC236}">
                  <a16:creationId xmlns:a16="http://schemas.microsoft.com/office/drawing/2014/main" id="{EE96324A-479D-4570-AB3D-F0D9CB1F85CA}"/>
                </a:ext>
              </a:extLst>
            </p:cNvPr>
            <p:cNvSpPr/>
            <p:nvPr/>
          </p:nvSpPr>
          <p:spPr>
            <a:xfrm>
              <a:off x="8114633" y="2423691"/>
              <a:ext cx="91077" cy="97389"/>
            </a:xfrm>
            <a:custGeom>
              <a:avLst/>
              <a:gdLst/>
              <a:ahLst/>
              <a:cxnLst/>
              <a:rect l="l" t="t" r="r" b="b"/>
              <a:pathLst>
                <a:path w="5050" h="5400" extrusionOk="0">
                  <a:moveTo>
                    <a:pt x="2240" y="0"/>
                  </a:moveTo>
                  <a:cubicBezTo>
                    <a:pt x="1662" y="0"/>
                    <a:pt x="1216" y="84"/>
                    <a:pt x="1216" y="84"/>
                  </a:cubicBezTo>
                  <a:cubicBezTo>
                    <a:pt x="1216" y="84"/>
                    <a:pt x="973" y="2667"/>
                    <a:pt x="0" y="5099"/>
                  </a:cubicBezTo>
                  <a:cubicBezTo>
                    <a:pt x="765" y="5307"/>
                    <a:pt x="1417" y="5399"/>
                    <a:pt x="1972" y="5399"/>
                  </a:cubicBezTo>
                  <a:cubicBezTo>
                    <a:pt x="4659" y="5399"/>
                    <a:pt x="5050" y="3231"/>
                    <a:pt x="4773" y="1543"/>
                  </a:cubicBezTo>
                  <a:cubicBezTo>
                    <a:pt x="4581" y="241"/>
                    <a:pt x="3221" y="0"/>
                    <a:pt x="2240" y="0"/>
                  </a:cubicBezTo>
                  <a:close/>
                </a:path>
              </a:pathLst>
            </a:custGeom>
            <a:solidFill>
              <a:srgbClr val="FB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4663;p95">
              <a:extLst>
                <a:ext uri="{FF2B5EF4-FFF2-40B4-BE49-F238E27FC236}">
                  <a16:creationId xmlns:a16="http://schemas.microsoft.com/office/drawing/2014/main" id="{004D5AE0-3C98-40DC-AF87-D22441B3B848}"/>
                </a:ext>
              </a:extLst>
            </p:cNvPr>
            <p:cNvSpPr/>
            <p:nvPr/>
          </p:nvSpPr>
          <p:spPr>
            <a:xfrm>
              <a:off x="8145545" y="2443583"/>
              <a:ext cx="48586" cy="54141"/>
            </a:xfrm>
            <a:custGeom>
              <a:avLst/>
              <a:gdLst/>
              <a:ahLst/>
              <a:cxnLst/>
              <a:rect l="l" t="t" r="r" b="b"/>
              <a:pathLst>
                <a:path w="2694" h="3002" extrusionOk="0">
                  <a:moveTo>
                    <a:pt x="2291" y="0"/>
                  </a:moveTo>
                  <a:cubicBezTo>
                    <a:pt x="969" y="0"/>
                    <a:pt x="221" y="1542"/>
                    <a:pt x="19" y="2811"/>
                  </a:cubicBezTo>
                  <a:cubicBezTo>
                    <a:pt x="0" y="2923"/>
                    <a:pt x="98" y="3001"/>
                    <a:pt x="182" y="3001"/>
                  </a:cubicBezTo>
                  <a:cubicBezTo>
                    <a:pt x="234" y="3001"/>
                    <a:pt x="281" y="2971"/>
                    <a:pt x="293" y="2902"/>
                  </a:cubicBezTo>
                  <a:cubicBezTo>
                    <a:pt x="353" y="2476"/>
                    <a:pt x="505" y="2051"/>
                    <a:pt x="688" y="1625"/>
                  </a:cubicBezTo>
                  <a:cubicBezTo>
                    <a:pt x="960" y="1497"/>
                    <a:pt x="1267" y="1419"/>
                    <a:pt x="1567" y="1419"/>
                  </a:cubicBezTo>
                  <a:cubicBezTo>
                    <a:pt x="1836" y="1419"/>
                    <a:pt x="2099" y="1482"/>
                    <a:pt x="2329" y="1625"/>
                  </a:cubicBezTo>
                  <a:cubicBezTo>
                    <a:pt x="2356" y="1646"/>
                    <a:pt x="2382" y="1656"/>
                    <a:pt x="2407" y="1656"/>
                  </a:cubicBezTo>
                  <a:cubicBezTo>
                    <a:pt x="2525" y="1656"/>
                    <a:pt x="2606" y="1452"/>
                    <a:pt x="2481" y="1352"/>
                  </a:cubicBezTo>
                  <a:cubicBezTo>
                    <a:pt x="2207" y="1180"/>
                    <a:pt x="1904" y="1106"/>
                    <a:pt x="1599" y="1106"/>
                  </a:cubicBezTo>
                  <a:cubicBezTo>
                    <a:pt x="1363" y="1106"/>
                    <a:pt x="1126" y="1150"/>
                    <a:pt x="900" y="1230"/>
                  </a:cubicBezTo>
                  <a:cubicBezTo>
                    <a:pt x="1240" y="692"/>
                    <a:pt x="1739" y="312"/>
                    <a:pt x="2371" y="312"/>
                  </a:cubicBezTo>
                  <a:cubicBezTo>
                    <a:pt x="2417" y="312"/>
                    <a:pt x="2464" y="314"/>
                    <a:pt x="2511" y="318"/>
                  </a:cubicBezTo>
                  <a:cubicBezTo>
                    <a:pt x="2519" y="319"/>
                    <a:pt x="2527" y="320"/>
                    <a:pt x="2534" y="320"/>
                  </a:cubicBezTo>
                  <a:cubicBezTo>
                    <a:pt x="2693" y="320"/>
                    <a:pt x="2686" y="14"/>
                    <a:pt x="2511" y="14"/>
                  </a:cubicBezTo>
                  <a:cubicBezTo>
                    <a:pt x="2436" y="5"/>
                    <a:pt x="2363" y="0"/>
                    <a:pt x="2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4664;p95">
              <a:extLst>
                <a:ext uri="{FF2B5EF4-FFF2-40B4-BE49-F238E27FC236}">
                  <a16:creationId xmlns:a16="http://schemas.microsoft.com/office/drawing/2014/main" id="{001B7F63-CDBD-4EC3-85D9-C31EC958E84D}"/>
                </a:ext>
              </a:extLst>
            </p:cNvPr>
            <p:cNvSpPr/>
            <p:nvPr/>
          </p:nvSpPr>
          <p:spPr>
            <a:xfrm>
              <a:off x="7645686" y="2279880"/>
              <a:ext cx="43573" cy="62221"/>
            </a:xfrm>
            <a:custGeom>
              <a:avLst/>
              <a:gdLst/>
              <a:ahLst/>
              <a:cxnLst/>
              <a:rect l="l" t="t" r="r" b="b"/>
              <a:pathLst>
                <a:path w="2416" h="3450" extrusionOk="0">
                  <a:moveTo>
                    <a:pt x="414" y="1"/>
                  </a:moveTo>
                  <a:cubicBezTo>
                    <a:pt x="249" y="1"/>
                    <a:pt x="176" y="278"/>
                    <a:pt x="379" y="307"/>
                  </a:cubicBezTo>
                  <a:cubicBezTo>
                    <a:pt x="1108" y="398"/>
                    <a:pt x="1564" y="915"/>
                    <a:pt x="1807" y="1553"/>
                  </a:cubicBezTo>
                  <a:cubicBezTo>
                    <a:pt x="1468" y="1362"/>
                    <a:pt x="1069" y="1230"/>
                    <a:pt x="673" y="1230"/>
                  </a:cubicBezTo>
                  <a:cubicBezTo>
                    <a:pt x="502" y="1230"/>
                    <a:pt x="331" y="1255"/>
                    <a:pt x="166" y="1310"/>
                  </a:cubicBezTo>
                  <a:cubicBezTo>
                    <a:pt x="0" y="1365"/>
                    <a:pt x="61" y="1622"/>
                    <a:pt x="210" y="1622"/>
                  </a:cubicBezTo>
                  <a:cubicBezTo>
                    <a:pt x="225" y="1622"/>
                    <a:pt x="241" y="1619"/>
                    <a:pt x="257" y="1614"/>
                  </a:cubicBezTo>
                  <a:cubicBezTo>
                    <a:pt x="402" y="1568"/>
                    <a:pt x="550" y="1547"/>
                    <a:pt x="698" y="1547"/>
                  </a:cubicBezTo>
                  <a:cubicBezTo>
                    <a:pt x="1143" y="1547"/>
                    <a:pt x="1587" y="1735"/>
                    <a:pt x="1929" y="2009"/>
                  </a:cubicBezTo>
                  <a:cubicBezTo>
                    <a:pt x="2020" y="2435"/>
                    <a:pt x="2051" y="2890"/>
                    <a:pt x="2020" y="3316"/>
                  </a:cubicBezTo>
                  <a:cubicBezTo>
                    <a:pt x="2020" y="3404"/>
                    <a:pt x="2090" y="3449"/>
                    <a:pt x="2167" y="3449"/>
                  </a:cubicBezTo>
                  <a:cubicBezTo>
                    <a:pt x="2249" y="3449"/>
                    <a:pt x="2339" y="3396"/>
                    <a:pt x="2355" y="3286"/>
                  </a:cubicBezTo>
                  <a:cubicBezTo>
                    <a:pt x="2415" y="1948"/>
                    <a:pt x="1990" y="216"/>
                    <a:pt x="440" y="3"/>
                  </a:cubicBezTo>
                  <a:cubicBezTo>
                    <a:pt x="431" y="1"/>
                    <a:pt x="423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4665;p95">
              <a:extLst>
                <a:ext uri="{FF2B5EF4-FFF2-40B4-BE49-F238E27FC236}">
                  <a16:creationId xmlns:a16="http://schemas.microsoft.com/office/drawing/2014/main" id="{B4054693-B751-4A51-BF4F-4E9922F77064}"/>
                </a:ext>
              </a:extLst>
            </p:cNvPr>
            <p:cNvSpPr/>
            <p:nvPr/>
          </p:nvSpPr>
          <p:spPr>
            <a:xfrm>
              <a:off x="8214402" y="2073794"/>
              <a:ext cx="83881" cy="145290"/>
            </a:xfrm>
            <a:custGeom>
              <a:avLst/>
              <a:gdLst/>
              <a:ahLst/>
              <a:cxnLst/>
              <a:rect l="l" t="t" r="r" b="b"/>
              <a:pathLst>
                <a:path w="4651" h="8056" extrusionOk="0">
                  <a:moveTo>
                    <a:pt x="2951" y="0"/>
                  </a:moveTo>
                  <a:cubicBezTo>
                    <a:pt x="1293" y="0"/>
                    <a:pt x="0" y="8056"/>
                    <a:pt x="0" y="8056"/>
                  </a:cubicBezTo>
                  <a:cubicBezTo>
                    <a:pt x="0" y="8056"/>
                    <a:pt x="4651" y="62"/>
                    <a:pt x="2979" y="1"/>
                  </a:cubicBezTo>
                  <a:cubicBezTo>
                    <a:pt x="2970" y="1"/>
                    <a:pt x="2961" y="0"/>
                    <a:pt x="2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4666;p95">
              <a:extLst>
                <a:ext uri="{FF2B5EF4-FFF2-40B4-BE49-F238E27FC236}">
                  <a16:creationId xmlns:a16="http://schemas.microsoft.com/office/drawing/2014/main" id="{B21F3D6E-467B-4519-9885-8AD8C1D0A8BC}"/>
                </a:ext>
              </a:extLst>
            </p:cNvPr>
            <p:cNvSpPr/>
            <p:nvPr/>
          </p:nvSpPr>
          <p:spPr>
            <a:xfrm>
              <a:off x="8209461" y="2162021"/>
              <a:ext cx="109112" cy="36791"/>
            </a:xfrm>
            <a:custGeom>
              <a:avLst/>
              <a:gdLst/>
              <a:ahLst/>
              <a:cxnLst/>
              <a:rect l="l" t="t" r="r" b="b"/>
              <a:pathLst>
                <a:path w="6050" h="2040" extrusionOk="0">
                  <a:moveTo>
                    <a:pt x="4994" y="1"/>
                  </a:moveTo>
                  <a:cubicBezTo>
                    <a:pt x="3608" y="1"/>
                    <a:pt x="1" y="2039"/>
                    <a:pt x="1" y="2039"/>
                  </a:cubicBezTo>
                  <a:cubicBezTo>
                    <a:pt x="1" y="2039"/>
                    <a:pt x="6050" y="1097"/>
                    <a:pt x="5472" y="185"/>
                  </a:cubicBezTo>
                  <a:cubicBezTo>
                    <a:pt x="5390" y="56"/>
                    <a:pt x="5222" y="1"/>
                    <a:pt x="49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4667;p95">
              <a:extLst>
                <a:ext uri="{FF2B5EF4-FFF2-40B4-BE49-F238E27FC236}">
                  <a16:creationId xmlns:a16="http://schemas.microsoft.com/office/drawing/2014/main" id="{E54FFCC2-4CC7-48AA-AB94-230EC7C2EE81}"/>
                </a:ext>
              </a:extLst>
            </p:cNvPr>
            <p:cNvSpPr/>
            <p:nvPr/>
          </p:nvSpPr>
          <p:spPr>
            <a:xfrm>
              <a:off x="7660763" y="2056336"/>
              <a:ext cx="438016" cy="716873"/>
            </a:xfrm>
            <a:custGeom>
              <a:avLst/>
              <a:gdLst/>
              <a:ahLst/>
              <a:cxnLst/>
              <a:rect l="l" t="t" r="r" b="b"/>
              <a:pathLst>
                <a:path w="24287" h="39749" extrusionOk="0">
                  <a:moveTo>
                    <a:pt x="12109" y="1"/>
                  </a:moveTo>
                  <a:cubicBezTo>
                    <a:pt x="7558" y="1"/>
                    <a:pt x="3551" y="3079"/>
                    <a:pt x="2858" y="7322"/>
                  </a:cubicBezTo>
                  <a:lnTo>
                    <a:pt x="2037" y="12641"/>
                  </a:lnTo>
                  <a:lnTo>
                    <a:pt x="700" y="20878"/>
                  </a:lnTo>
                  <a:cubicBezTo>
                    <a:pt x="1" y="25438"/>
                    <a:pt x="3344" y="29663"/>
                    <a:pt x="8207" y="30514"/>
                  </a:cubicBezTo>
                  <a:lnTo>
                    <a:pt x="7113" y="34465"/>
                  </a:lnTo>
                  <a:lnTo>
                    <a:pt x="3800" y="34951"/>
                  </a:lnTo>
                  <a:cubicBezTo>
                    <a:pt x="3800" y="34951"/>
                    <a:pt x="5259" y="38265"/>
                    <a:pt x="10730" y="39420"/>
                  </a:cubicBezTo>
                  <a:cubicBezTo>
                    <a:pt x="11813" y="39654"/>
                    <a:pt x="12798" y="39748"/>
                    <a:pt x="13680" y="39748"/>
                  </a:cubicBezTo>
                  <a:cubicBezTo>
                    <a:pt x="17253" y="39748"/>
                    <a:pt x="19150" y="38204"/>
                    <a:pt x="19150" y="38204"/>
                  </a:cubicBezTo>
                  <a:lnTo>
                    <a:pt x="16718" y="36471"/>
                  </a:lnTo>
                  <a:lnTo>
                    <a:pt x="15746" y="35772"/>
                  </a:lnTo>
                  <a:cubicBezTo>
                    <a:pt x="13861" y="35164"/>
                    <a:pt x="12554" y="32885"/>
                    <a:pt x="13253" y="29359"/>
                  </a:cubicBezTo>
                  <a:cubicBezTo>
                    <a:pt x="24287" y="28508"/>
                    <a:pt x="22828" y="19055"/>
                    <a:pt x="23952" y="11152"/>
                  </a:cubicBezTo>
                  <a:cubicBezTo>
                    <a:pt x="21217" y="7717"/>
                    <a:pt x="22524" y="4404"/>
                    <a:pt x="24226" y="2155"/>
                  </a:cubicBezTo>
                  <a:cubicBezTo>
                    <a:pt x="23223" y="1638"/>
                    <a:pt x="22129" y="1273"/>
                    <a:pt x="20974" y="1121"/>
                  </a:cubicBezTo>
                  <a:lnTo>
                    <a:pt x="13436" y="88"/>
                  </a:lnTo>
                  <a:cubicBezTo>
                    <a:pt x="12990" y="29"/>
                    <a:pt x="12547" y="1"/>
                    <a:pt x="12109" y="1"/>
                  </a:cubicBezTo>
                  <a:close/>
                </a:path>
              </a:pathLst>
            </a:custGeom>
            <a:solidFill>
              <a:srgbClr val="E88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4668;p95">
              <a:extLst>
                <a:ext uri="{FF2B5EF4-FFF2-40B4-BE49-F238E27FC236}">
                  <a16:creationId xmlns:a16="http://schemas.microsoft.com/office/drawing/2014/main" id="{9C372613-7349-405F-A7B0-5D3AE66BDD0E}"/>
                </a:ext>
              </a:extLst>
            </p:cNvPr>
            <p:cNvSpPr/>
            <p:nvPr/>
          </p:nvSpPr>
          <p:spPr>
            <a:xfrm>
              <a:off x="7882757" y="2095183"/>
              <a:ext cx="303709" cy="606319"/>
            </a:xfrm>
            <a:custGeom>
              <a:avLst/>
              <a:gdLst/>
              <a:ahLst/>
              <a:cxnLst/>
              <a:rect l="l" t="t" r="r" b="b"/>
              <a:pathLst>
                <a:path w="16840" h="33619" extrusionOk="0">
                  <a:moveTo>
                    <a:pt x="11672" y="1"/>
                  </a:moveTo>
                  <a:cubicBezTo>
                    <a:pt x="9970" y="2250"/>
                    <a:pt x="8663" y="5563"/>
                    <a:pt x="11398" y="8998"/>
                  </a:cubicBezTo>
                  <a:cubicBezTo>
                    <a:pt x="10274" y="16901"/>
                    <a:pt x="11733" y="26354"/>
                    <a:pt x="699" y="27205"/>
                  </a:cubicBezTo>
                  <a:cubicBezTo>
                    <a:pt x="0" y="30731"/>
                    <a:pt x="1337" y="33010"/>
                    <a:pt x="3192" y="33618"/>
                  </a:cubicBezTo>
                  <a:lnTo>
                    <a:pt x="2918" y="33436"/>
                  </a:lnTo>
                  <a:lnTo>
                    <a:pt x="4043" y="29515"/>
                  </a:lnTo>
                  <a:cubicBezTo>
                    <a:pt x="4479" y="29573"/>
                    <a:pt x="4909" y="29601"/>
                    <a:pt x="5332" y="29601"/>
                  </a:cubicBezTo>
                  <a:cubicBezTo>
                    <a:pt x="9803" y="29601"/>
                    <a:pt x="13437" y="26468"/>
                    <a:pt x="14104" y="22220"/>
                  </a:cubicBezTo>
                  <a:lnTo>
                    <a:pt x="14499" y="19849"/>
                  </a:lnTo>
                  <a:lnTo>
                    <a:pt x="16262" y="8663"/>
                  </a:lnTo>
                  <a:cubicBezTo>
                    <a:pt x="16839" y="5107"/>
                    <a:pt x="14894" y="1703"/>
                    <a:pt x="11672" y="1"/>
                  </a:cubicBezTo>
                  <a:close/>
                </a:path>
              </a:pathLst>
            </a:custGeom>
            <a:solidFill>
              <a:srgbClr val="D4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4669;p95">
              <a:extLst>
                <a:ext uri="{FF2B5EF4-FFF2-40B4-BE49-F238E27FC236}">
                  <a16:creationId xmlns:a16="http://schemas.microsoft.com/office/drawing/2014/main" id="{360DD838-F389-499A-A782-FC72F9D4D9E9}"/>
                </a:ext>
              </a:extLst>
            </p:cNvPr>
            <p:cNvSpPr/>
            <p:nvPr/>
          </p:nvSpPr>
          <p:spPr>
            <a:xfrm>
              <a:off x="7752832" y="2354382"/>
              <a:ext cx="28513" cy="45250"/>
            </a:xfrm>
            <a:custGeom>
              <a:avLst/>
              <a:gdLst/>
              <a:ahLst/>
              <a:cxnLst/>
              <a:rect l="l" t="t" r="r" b="b"/>
              <a:pathLst>
                <a:path w="1581" h="2509" extrusionOk="0">
                  <a:moveTo>
                    <a:pt x="975" y="1"/>
                  </a:moveTo>
                  <a:cubicBezTo>
                    <a:pt x="627" y="1"/>
                    <a:pt x="267" y="498"/>
                    <a:pt x="152" y="1130"/>
                  </a:cubicBezTo>
                  <a:cubicBezTo>
                    <a:pt x="0" y="1829"/>
                    <a:pt x="183" y="2437"/>
                    <a:pt x="547" y="2498"/>
                  </a:cubicBezTo>
                  <a:cubicBezTo>
                    <a:pt x="576" y="2505"/>
                    <a:pt x="604" y="2509"/>
                    <a:pt x="633" y="2509"/>
                  </a:cubicBezTo>
                  <a:cubicBezTo>
                    <a:pt x="976" y="2509"/>
                    <a:pt x="1347" y="2021"/>
                    <a:pt x="1459" y="1404"/>
                  </a:cubicBezTo>
                  <a:cubicBezTo>
                    <a:pt x="1581" y="705"/>
                    <a:pt x="1398" y="97"/>
                    <a:pt x="1034" y="6"/>
                  </a:cubicBezTo>
                  <a:cubicBezTo>
                    <a:pt x="1014" y="2"/>
                    <a:pt x="994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4670;p95">
              <a:extLst>
                <a:ext uri="{FF2B5EF4-FFF2-40B4-BE49-F238E27FC236}">
                  <a16:creationId xmlns:a16="http://schemas.microsoft.com/office/drawing/2014/main" id="{0BA282BF-7294-4D3D-AD53-3171DEAD3FFD}"/>
                </a:ext>
              </a:extLst>
            </p:cNvPr>
            <p:cNvSpPr/>
            <p:nvPr/>
          </p:nvSpPr>
          <p:spPr>
            <a:xfrm>
              <a:off x="8041176" y="2404267"/>
              <a:ext cx="28513" cy="45250"/>
            </a:xfrm>
            <a:custGeom>
              <a:avLst/>
              <a:gdLst/>
              <a:ahLst/>
              <a:cxnLst/>
              <a:rect l="l" t="t" r="r" b="b"/>
              <a:pathLst>
                <a:path w="1581" h="2509" extrusionOk="0">
                  <a:moveTo>
                    <a:pt x="975" y="1"/>
                  </a:moveTo>
                  <a:cubicBezTo>
                    <a:pt x="627" y="1"/>
                    <a:pt x="266" y="498"/>
                    <a:pt x="122" y="1130"/>
                  </a:cubicBezTo>
                  <a:cubicBezTo>
                    <a:pt x="0" y="1829"/>
                    <a:pt x="183" y="2437"/>
                    <a:pt x="548" y="2498"/>
                  </a:cubicBezTo>
                  <a:cubicBezTo>
                    <a:pt x="576" y="2505"/>
                    <a:pt x="604" y="2509"/>
                    <a:pt x="632" y="2509"/>
                  </a:cubicBezTo>
                  <a:cubicBezTo>
                    <a:pt x="972" y="2509"/>
                    <a:pt x="1319" y="2021"/>
                    <a:pt x="1459" y="1404"/>
                  </a:cubicBezTo>
                  <a:cubicBezTo>
                    <a:pt x="1581" y="705"/>
                    <a:pt x="1399" y="97"/>
                    <a:pt x="1034" y="6"/>
                  </a:cubicBezTo>
                  <a:cubicBezTo>
                    <a:pt x="1014" y="2"/>
                    <a:pt x="995" y="1"/>
                    <a:pt x="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4671;p95">
              <a:extLst>
                <a:ext uri="{FF2B5EF4-FFF2-40B4-BE49-F238E27FC236}">
                  <a16:creationId xmlns:a16="http://schemas.microsoft.com/office/drawing/2014/main" id="{E0BF9B12-7DC6-4CA6-BF9B-0F776377C370}"/>
                </a:ext>
              </a:extLst>
            </p:cNvPr>
            <p:cNvSpPr/>
            <p:nvPr/>
          </p:nvSpPr>
          <p:spPr>
            <a:xfrm>
              <a:off x="7807100" y="2378567"/>
              <a:ext cx="80256" cy="96613"/>
            </a:xfrm>
            <a:custGeom>
              <a:avLst/>
              <a:gdLst/>
              <a:ahLst/>
              <a:cxnLst/>
              <a:rect l="l" t="t" r="r" b="b"/>
              <a:pathLst>
                <a:path w="4450" h="5357" extrusionOk="0">
                  <a:moveTo>
                    <a:pt x="3611" y="1"/>
                  </a:moveTo>
                  <a:cubicBezTo>
                    <a:pt x="3549" y="1"/>
                    <a:pt x="3486" y="28"/>
                    <a:pt x="3435" y="93"/>
                  </a:cubicBezTo>
                  <a:cubicBezTo>
                    <a:pt x="2463" y="1279"/>
                    <a:pt x="1490" y="2464"/>
                    <a:pt x="517" y="3619"/>
                  </a:cubicBezTo>
                  <a:cubicBezTo>
                    <a:pt x="396" y="3802"/>
                    <a:pt x="244" y="3954"/>
                    <a:pt x="122" y="4106"/>
                  </a:cubicBezTo>
                  <a:cubicBezTo>
                    <a:pt x="0" y="4257"/>
                    <a:pt x="0" y="4561"/>
                    <a:pt x="244" y="4592"/>
                  </a:cubicBezTo>
                  <a:cubicBezTo>
                    <a:pt x="1490" y="4835"/>
                    <a:pt x="2706" y="5109"/>
                    <a:pt x="3952" y="5352"/>
                  </a:cubicBezTo>
                  <a:cubicBezTo>
                    <a:pt x="3971" y="5355"/>
                    <a:pt x="3990" y="5356"/>
                    <a:pt x="4008" y="5356"/>
                  </a:cubicBezTo>
                  <a:cubicBezTo>
                    <a:pt x="4331" y="5356"/>
                    <a:pt x="4449" y="4862"/>
                    <a:pt x="4104" y="4805"/>
                  </a:cubicBezTo>
                  <a:cubicBezTo>
                    <a:pt x="3007" y="4591"/>
                    <a:pt x="1934" y="4353"/>
                    <a:pt x="843" y="4134"/>
                  </a:cubicBezTo>
                  <a:lnTo>
                    <a:pt x="843" y="4134"/>
                  </a:lnTo>
                  <a:cubicBezTo>
                    <a:pt x="1707" y="3081"/>
                    <a:pt x="2568" y="2031"/>
                    <a:pt x="3405" y="1005"/>
                  </a:cubicBezTo>
                  <a:cubicBezTo>
                    <a:pt x="3557" y="823"/>
                    <a:pt x="3678" y="671"/>
                    <a:pt x="3830" y="488"/>
                  </a:cubicBezTo>
                  <a:cubicBezTo>
                    <a:pt x="4016" y="280"/>
                    <a:pt x="3813" y="1"/>
                    <a:pt x="36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4672;p95">
              <a:extLst>
                <a:ext uri="{FF2B5EF4-FFF2-40B4-BE49-F238E27FC236}">
                  <a16:creationId xmlns:a16="http://schemas.microsoft.com/office/drawing/2014/main" id="{52B4944D-C1D2-4ED1-930A-BEBD9C39FF36}"/>
                </a:ext>
              </a:extLst>
            </p:cNvPr>
            <p:cNvSpPr/>
            <p:nvPr/>
          </p:nvSpPr>
          <p:spPr>
            <a:xfrm>
              <a:off x="7994025" y="2458475"/>
              <a:ext cx="115496" cy="104122"/>
            </a:xfrm>
            <a:custGeom>
              <a:avLst/>
              <a:gdLst/>
              <a:ahLst/>
              <a:cxnLst/>
              <a:rect l="l" t="t" r="r" b="b"/>
              <a:pathLst>
                <a:path w="3223" h="2905" extrusionOk="0">
                  <a:moveTo>
                    <a:pt x="1611" y="1"/>
                  </a:moveTo>
                  <a:cubicBezTo>
                    <a:pt x="943" y="1"/>
                    <a:pt x="339" y="455"/>
                    <a:pt x="183" y="1134"/>
                  </a:cubicBezTo>
                  <a:cubicBezTo>
                    <a:pt x="0" y="1924"/>
                    <a:pt x="487" y="2684"/>
                    <a:pt x="1277" y="2866"/>
                  </a:cubicBezTo>
                  <a:cubicBezTo>
                    <a:pt x="1389" y="2892"/>
                    <a:pt x="1501" y="2904"/>
                    <a:pt x="1612" y="2904"/>
                  </a:cubicBezTo>
                  <a:cubicBezTo>
                    <a:pt x="2279" y="2904"/>
                    <a:pt x="2883" y="2450"/>
                    <a:pt x="3040" y="1772"/>
                  </a:cubicBezTo>
                  <a:cubicBezTo>
                    <a:pt x="3222" y="1012"/>
                    <a:pt x="2736" y="222"/>
                    <a:pt x="1946" y="39"/>
                  </a:cubicBezTo>
                  <a:cubicBezTo>
                    <a:pt x="1834" y="13"/>
                    <a:pt x="1722" y="1"/>
                    <a:pt x="1611" y="1"/>
                  </a:cubicBezTo>
                  <a:close/>
                </a:path>
              </a:pathLst>
            </a:custGeom>
            <a:solidFill>
              <a:srgbClr val="FB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4673;p95">
              <a:extLst>
                <a:ext uri="{FF2B5EF4-FFF2-40B4-BE49-F238E27FC236}">
                  <a16:creationId xmlns:a16="http://schemas.microsoft.com/office/drawing/2014/main" id="{EA640FBA-334C-418B-B550-4BA61ECF30F4}"/>
                </a:ext>
              </a:extLst>
            </p:cNvPr>
            <p:cNvSpPr/>
            <p:nvPr/>
          </p:nvSpPr>
          <p:spPr>
            <a:xfrm>
              <a:off x="7710590" y="2413034"/>
              <a:ext cx="102999" cy="93658"/>
            </a:xfrm>
            <a:custGeom>
              <a:avLst/>
              <a:gdLst/>
              <a:ahLst/>
              <a:cxnLst/>
              <a:rect l="l" t="t" r="r" b="b"/>
              <a:pathLst>
                <a:path w="3223" h="2933" extrusionOk="0">
                  <a:moveTo>
                    <a:pt x="1624" y="1"/>
                  </a:moveTo>
                  <a:cubicBezTo>
                    <a:pt x="951" y="1"/>
                    <a:pt x="341" y="476"/>
                    <a:pt x="183" y="1132"/>
                  </a:cubicBezTo>
                  <a:cubicBezTo>
                    <a:pt x="1" y="1922"/>
                    <a:pt x="487" y="2712"/>
                    <a:pt x="1277" y="2895"/>
                  </a:cubicBezTo>
                  <a:cubicBezTo>
                    <a:pt x="1390" y="2920"/>
                    <a:pt x="1502" y="2933"/>
                    <a:pt x="1612" y="2933"/>
                  </a:cubicBezTo>
                  <a:cubicBezTo>
                    <a:pt x="2280" y="2933"/>
                    <a:pt x="2884" y="2479"/>
                    <a:pt x="3040" y="1800"/>
                  </a:cubicBezTo>
                  <a:cubicBezTo>
                    <a:pt x="3223" y="1010"/>
                    <a:pt x="2706" y="220"/>
                    <a:pt x="1946" y="37"/>
                  </a:cubicBezTo>
                  <a:cubicBezTo>
                    <a:pt x="1838" y="13"/>
                    <a:pt x="1730" y="1"/>
                    <a:pt x="1624" y="1"/>
                  </a:cubicBezTo>
                  <a:close/>
                </a:path>
              </a:pathLst>
            </a:custGeom>
            <a:solidFill>
              <a:srgbClr val="FB86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4674;p95">
              <a:extLst>
                <a:ext uri="{FF2B5EF4-FFF2-40B4-BE49-F238E27FC236}">
                  <a16:creationId xmlns:a16="http://schemas.microsoft.com/office/drawing/2014/main" id="{60139C40-C08B-46DE-AE90-49BED4CDCCE4}"/>
                </a:ext>
              </a:extLst>
            </p:cNvPr>
            <p:cNvSpPr/>
            <p:nvPr/>
          </p:nvSpPr>
          <p:spPr>
            <a:xfrm>
              <a:off x="7907771" y="2485948"/>
              <a:ext cx="121592" cy="50191"/>
            </a:xfrm>
            <a:custGeom>
              <a:avLst/>
              <a:gdLst/>
              <a:ahLst/>
              <a:cxnLst/>
              <a:rect l="l" t="t" r="r" b="b"/>
              <a:pathLst>
                <a:path w="6742" h="2783" extrusionOk="0">
                  <a:moveTo>
                    <a:pt x="6394" y="1"/>
                  </a:moveTo>
                  <a:cubicBezTo>
                    <a:pt x="6281" y="1"/>
                    <a:pt x="6168" y="57"/>
                    <a:pt x="6121" y="188"/>
                  </a:cubicBezTo>
                  <a:cubicBezTo>
                    <a:pt x="5488" y="1808"/>
                    <a:pt x="3633" y="2205"/>
                    <a:pt x="1995" y="2205"/>
                  </a:cubicBezTo>
                  <a:cubicBezTo>
                    <a:pt x="1666" y="2205"/>
                    <a:pt x="1345" y="2189"/>
                    <a:pt x="1045" y="2164"/>
                  </a:cubicBezTo>
                  <a:cubicBezTo>
                    <a:pt x="954" y="2164"/>
                    <a:pt x="862" y="2164"/>
                    <a:pt x="802" y="2133"/>
                  </a:cubicBezTo>
                  <a:lnTo>
                    <a:pt x="650" y="2133"/>
                  </a:lnTo>
                  <a:lnTo>
                    <a:pt x="498" y="2103"/>
                  </a:lnTo>
                  <a:cubicBezTo>
                    <a:pt x="480" y="2100"/>
                    <a:pt x="463" y="2098"/>
                    <a:pt x="446" y="2098"/>
                  </a:cubicBezTo>
                  <a:cubicBezTo>
                    <a:pt x="146" y="2098"/>
                    <a:pt x="0" y="2592"/>
                    <a:pt x="346" y="2650"/>
                  </a:cubicBezTo>
                  <a:cubicBezTo>
                    <a:pt x="810" y="2743"/>
                    <a:pt x="1292" y="2783"/>
                    <a:pt x="1765" y="2783"/>
                  </a:cubicBezTo>
                  <a:cubicBezTo>
                    <a:pt x="1911" y="2783"/>
                    <a:pt x="2056" y="2779"/>
                    <a:pt x="2200" y="2772"/>
                  </a:cubicBezTo>
                  <a:cubicBezTo>
                    <a:pt x="3294" y="2741"/>
                    <a:pt x="4479" y="2559"/>
                    <a:pt x="5422" y="1921"/>
                  </a:cubicBezTo>
                  <a:cubicBezTo>
                    <a:pt x="5999" y="1525"/>
                    <a:pt x="6394" y="978"/>
                    <a:pt x="6668" y="340"/>
                  </a:cubicBezTo>
                  <a:cubicBezTo>
                    <a:pt x="6742" y="137"/>
                    <a:pt x="6568" y="1"/>
                    <a:pt x="6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4675;p95">
              <a:extLst>
                <a:ext uri="{FF2B5EF4-FFF2-40B4-BE49-F238E27FC236}">
                  <a16:creationId xmlns:a16="http://schemas.microsoft.com/office/drawing/2014/main" id="{20CDB5C3-B304-4C3C-9679-CFC0D411DB49}"/>
                </a:ext>
              </a:extLst>
            </p:cNvPr>
            <p:cNvSpPr/>
            <p:nvPr/>
          </p:nvSpPr>
          <p:spPr>
            <a:xfrm>
              <a:off x="7681558" y="2035018"/>
              <a:ext cx="525179" cy="222444"/>
            </a:xfrm>
            <a:custGeom>
              <a:avLst/>
              <a:gdLst/>
              <a:ahLst/>
              <a:cxnLst/>
              <a:rect l="l" t="t" r="r" b="b"/>
              <a:pathLst>
                <a:path w="29120" h="12334" extrusionOk="0">
                  <a:moveTo>
                    <a:pt x="6002" y="1"/>
                  </a:moveTo>
                  <a:cubicBezTo>
                    <a:pt x="5203" y="1"/>
                    <a:pt x="4402" y="85"/>
                    <a:pt x="3709" y="540"/>
                  </a:cubicBezTo>
                  <a:cubicBezTo>
                    <a:pt x="1673" y="1938"/>
                    <a:pt x="1" y="4887"/>
                    <a:pt x="426" y="7379"/>
                  </a:cubicBezTo>
                  <a:cubicBezTo>
                    <a:pt x="548" y="8018"/>
                    <a:pt x="791" y="8625"/>
                    <a:pt x="1186" y="9112"/>
                  </a:cubicBezTo>
                  <a:cubicBezTo>
                    <a:pt x="2007" y="10069"/>
                    <a:pt x="3343" y="10337"/>
                    <a:pt x="4621" y="10337"/>
                  </a:cubicBezTo>
                  <a:cubicBezTo>
                    <a:pt x="4764" y="10337"/>
                    <a:pt x="4906" y="10334"/>
                    <a:pt x="5047" y="10328"/>
                  </a:cubicBezTo>
                  <a:cubicBezTo>
                    <a:pt x="11369" y="10054"/>
                    <a:pt x="16901" y="6042"/>
                    <a:pt x="22919" y="4096"/>
                  </a:cubicBezTo>
                  <a:lnTo>
                    <a:pt x="22919" y="4096"/>
                  </a:lnTo>
                  <a:cubicBezTo>
                    <a:pt x="22311" y="6163"/>
                    <a:pt x="22372" y="8321"/>
                    <a:pt x="23345" y="9872"/>
                  </a:cubicBezTo>
                  <a:cubicBezTo>
                    <a:pt x="24317" y="11422"/>
                    <a:pt x="26749" y="12121"/>
                    <a:pt x="28573" y="12334"/>
                  </a:cubicBezTo>
                  <a:cubicBezTo>
                    <a:pt x="29120" y="10753"/>
                    <a:pt x="28238" y="9051"/>
                    <a:pt x="27327" y="7622"/>
                  </a:cubicBezTo>
                  <a:cubicBezTo>
                    <a:pt x="26020" y="5555"/>
                    <a:pt x="24500" y="3489"/>
                    <a:pt x="22433" y="2182"/>
                  </a:cubicBezTo>
                  <a:cubicBezTo>
                    <a:pt x="19515" y="358"/>
                    <a:pt x="15867" y="236"/>
                    <a:pt x="12402" y="145"/>
                  </a:cubicBezTo>
                  <a:cubicBezTo>
                    <a:pt x="10579" y="115"/>
                    <a:pt x="8785" y="54"/>
                    <a:pt x="6961" y="23"/>
                  </a:cubicBezTo>
                  <a:cubicBezTo>
                    <a:pt x="6647" y="15"/>
                    <a:pt x="6325" y="1"/>
                    <a:pt x="60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4676;p95">
              <a:extLst>
                <a:ext uri="{FF2B5EF4-FFF2-40B4-BE49-F238E27FC236}">
                  <a16:creationId xmlns:a16="http://schemas.microsoft.com/office/drawing/2014/main" id="{55B477C6-1D5E-4EC1-8B15-3E9249F5CF16}"/>
                </a:ext>
              </a:extLst>
            </p:cNvPr>
            <p:cNvSpPr/>
            <p:nvPr/>
          </p:nvSpPr>
          <p:spPr>
            <a:xfrm>
              <a:off x="7730902" y="1939397"/>
              <a:ext cx="213264" cy="111925"/>
            </a:xfrm>
            <a:custGeom>
              <a:avLst/>
              <a:gdLst/>
              <a:ahLst/>
              <a:cxnLst/>
              <a:rect l="l" t="t" r="r" b="b"/>
              <a:pathLst>
                <a:path w="11825" h="6206" extrusionOk="0">
                  <a:moveTo>
                    <a:pt x="7923" y="1"/>
                  </a:moveTo>
                  <a:cubicBezTo>
                    <a:pt x="5311" y="1"/>
                    <a:pt x="2576" y="1085"/>
                    <a:pt x="852" y="2955"/>
                  </a:cubicBezTo>
                  <a:cubicBezTo>
                    <a:pt x="426" y="3441"/>
                    <a:pt x="0" y="4018"/>
                    <a:pt x="61" y="4657"/>
                  </a:cubicBezTo>
                  <a:cubicBezTo>
                    <a:pt x="92" y="5447"/>
                    <a:pt x="852" y="6055"/>
                    <a:pt x="1611" y="6177"/>
                  </a:cubicBezTo>
                  <a:cubicBezTo>
                    <a:pt x="1741" y="6197"/>
                    <a:pt x="1871" y="6206"/>
                    <a:pt x="2000" y="6206"/>
                  </a:cubicBezTo>
                  <a:cubicBezTo>
                    <a:pt x="2659" y="6206"/>
                    <a:pt x="3307" y="5965"/>
                    <a:pt x="3891" y="5660"/>
                  </a:cubicBezTo>
                  <a:cubicBezTo>
                    <a:pt x="4560" y="5265"/>
                    <a:pt x="5229" y="4809"/>
                    <a:pt x="5928" y="4505"/>
                  </a:cubicBezTo>
                  <a:cubicBezTo>
                    <a:pt x="7599" y="3806"/>
                    <a:pt x="9879" y="4170"/>
                    <a:pt x="11308" y="2894"/>
                  </a:cubicBezTo>
                  <a:cubicBezTo>
                    <a:pt x="11581" y="2620"/>
                    <a:pt x="11824" y="2256"/>
                    <a:pt x="11824" y="1830"/>
                  </a:cubicBezTo>
                  <a:cubicBezTo>
                    <a:pt x="11824" y="1404"/>
                    <a:pt x="11551" y="1009"/>
                    <a:pt x="11216" y="736"/>
                  </a:cubicBezTo>
                  <a:cubicBezTo>
                    <a:pt x="10882" y="462"/>
                    <a:pt x="10457" y="310"/>
                    <a:pt x="10031" y="219"/>
                  </a:cubicBezTo>
                  <a:cubicBezTo>
                    <a:pt x="9454" y="97"/>
                    <a:pt x="8846" y="37"/>
                    <a:pt x="8238" y="6"/>
                  </a:cubicBezTo>
                  <a:cubicBezTo>
                    <a:pt x="8133" y="3"/>
                    <a:pt x="8028" y="1"/>
                    <a:pt x="7923" y="1"/>
                  </a:cubicBezTo>
                  <a:close/>
                </a:path>
              </a:pathLst>
            </a:custGeom>
            <a:solidFill>
              <a:srgbClr val="1717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4677;p95">
              <a:extLst>
                <a:ext uri="{FF2B5EF4-FFF2-40B4-BE49-F238E27FC236}">
                  <a16:creationId xmlns:a16="http://schemas.microsoft.com/office/drawing/2014/main" id="{4E1DA39A-A5A6-4B9D-B72D-4235108386AB}"/>
                </a:ext>
              </a:extLst>
            </p:cNvPr>
            <p:cNvSpPr/>
            <p:nvPr/>
          </p:nvSpPr>
          <p:spPr>
            <a:xfrm>
              <a:off x="8036234" y="2353877"/>
              <a:ext cx="77316" cy="30227"/>
            </a:xfrm>
            <a:custGeom>
              <a:avLst/>
              <a:gdLst/>
              <a:ahLst/>
              <a:cxnLst/>
              <a:rect l="l" t="t" r="r" b="b"/>
              <a:pathLst>
                <a:path w="4287" h="1676" extrusionOk="0">
                  <a:moveTo>
                    <a:pt x="1997" y="1"/>
                  </a:moveTo>
                  <a:cubicBezTo>
                    <a:pt x="1728" y="1"/>
                    <a:pt x="1461" y="27"/>
                    <a:pt x="1217" y="64"/>
                  </a:cubicBezTo>
                  <a:cubicBezTo>
                    <a:pt x="791" y="155"/>
                    <a:pt x="366" y="277"/>
                    <a:pt x="1" y="490"/>
                  </a:cubicBezTo>
                  <a:cubicBezTo>
                    <a:pt x="603" y="425"/>
                    <a:pt x="1189" y="361"/>
                    <a:pt x="1750" y="361"/>
                  </a:cubicBezTo>
                  <a:cubicBezTo>
                    <a:pt x="1982" y="361"/>
                    <a:pt x="2210" y="372"/>
                    <a:pt x="2433" y="398"/>
                  </a:cubicBezTo>
                  <a:cubicBezTo>
                    <a:pt x="2828" y="459"/>
                    <a:pt x="3223" y="550"/>
                    <a:pt x="3527" y="763"/>
                  </a:cubicBezTo>
                  <a:cubicBezTo>
                    <a:pt x="3861" y="976"/>
                    <a:pt x="4104" y="1280"/>
                    <a:pt x="4287" y="1675"/>
                  </a:cubicBezTo>
                  <a:cubicBezTo>
                    <a:pt x="4256" y="1250"/>
                    <a:pt x="4074" y="824"/>
                    <a:pt x="3709" y="520"/>
                  </a:cubicBezTo>
                  <a:cubicBezTo>
                    <a:pt x="3375" y="216"/>
                    <a:pt x="2919" y="95"/>
                    <a:pt x="2493" y="34"/>
                  </a:cubicBezTo>
                  <a:cubicBezTo>
                    <a:pt x="2331" y="10"/>
                    <a:pt x="2164" y="1"/>
                    <a:pt x="19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4678;p95">
              <a:extLst>
                <a:ext uri="{FF2B5EF4-FFF2-40B4-BE49-F238E27FC236}">
                  <a16:creationId xmlns:a16="http://schemas.microsoft.com/office/drawing/2014/main" id="{A5B7CE7A-41FE-43AE-82E2-DA12394D7FD9}"/>
                </a:ext>
              </a:extLst>
            </p:cNvPr>
            <p:cNvSpPr/>
            <p:nvPr/>
          </p:nvSpPr>
          <p:spPr>
            <a:xfrm>
              <a:off x="7748991" y="2300728"/>
              <a:ext cx="63609" cy="19784"/>
            </a:xfrm>
            <a:custGeom>
              <a:avLst/>
              <a:gdLst/>
              <a:ahLst/>
              <a:cxnLst/>
              <a:rect l="l" t="t" r="r" b="b"/>
              <a:pathLst>
                <a:path w="3527" h="1097" extrusionOk="0">
                  <a:moveTo>
                    <a:pt x="2035" y="1"/>
                  </a:moveTo>
                  <a:cubicBezTo>
                    <a:pt x="1913" y="1"/>
                    <a:pt x="1791" y="11"/>
                    <a:pt x="1672" y="32"/>
                  </a:cubicBezTo>
                  <a:cubicBezTo>
                    <a:pt x="1338" y="124"/>
                    <a:pt x="1004" y="245"/>
                    <a:pt x="730" y="427"/>
                  </a:cubicBezTo>
                  <a:cubicBezTo>
                    <a:pt x="426" y="610"/>
                    <a:pt x="183" y="823"/>
                    <a:pt x="1" y="1096"/>
                  </a:cubicBezTo>
                  <a:cubicBezTo>
                    <a:pt x="578" y="792"/>
                    <a:pt x="1125" y="519"/>
                    <a:pt x="1733" y="427"/>
                  </a:cubicBezTo>
                  <a:cubicBezTo>
                    <a:pt x="1911" y="392"/>
                    <a:pt x="2079" y="377"/>
                    <a:pt x="2248" y="377"/>
                  </a:cubicBezTo>
                  <a:cubicBezTo>
                    <a:pt x="2368" y="377"/>
                    <a:pt x="2489" y="384"/>
                    <a:pt x="2615" y="397"/>
                  </a:cubicBezTo>
                  <a:cubicBezTo>
                    <a:pt x="2919" y="427"/>
                    <a:pt x="3222" y="519"/>
                    <a:pt x="3526" y="640"/>
                  </a:cubicBezTo>
                  <a:cubicBezTo>
                    <a:pt x="3314" y="397"/>
                    <a:pt x="3010" y="184"/>
                    <a:pt x="2675" y="93"/>
                  </a:cubicBezTo>
                  <a:cubicBezTo>
                    <a:pt x="2479" y="34"/>
                    <a:pt x="2257" y="1"/>
                    <a:pt x="2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4679;p95">
              <a:extLst>
                <a:ext uri="{FF2B5EF4-FFF2-40B4-BE49-F238E27FC236}">
                  <a16:creationId xmlns:a16="http://schemas.microsoft.com/office/drawing/2014/main" id="{64CBECA5-DD5A-4452-B91C-E5748BB5371C}"/>
                </a:ext>
              </a:extLst>
            </p:cNvPr>
            <p:cNvSpPr/>
            <p:nvPr/>
          </p:nvSpPr>
          <p:spPr>
            <a:xfrm>
              <a:off x="7503949" y="2991469"/>
              <a:ext cx="519156" cy="32355"/>
            </a:xfrm>
            <a:custGeom>
              <a:avLst/>
              <a:gdLst/>
              <a:ahLst/>
              <a:cxnLst/>
              <a:rect l="l" t="t" r="r" b="b"/>
              <a:pathLst>
                <a:path w="28786" h="1794" extrusionOk="0">
                  <a:moveTo>
                    <a:pt x="28573" y="0"/>
                  </a:moveTo>
                  <a:lnTo>
                    <a:pt x="1" y="61"/>
                  </a:lnTo>
                  <a:lnTo>
                    <a:pt x="1" y="1794"/>
                  </a:lnTo>
                  <a:lnTo>
                    <a:pt x="28785" y="1794"/>
                  </a:lnTo>
                  <a:lnTo>
                    <a:pt x="285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4680;p95">
              <a:extLst>
                <a:ext uri="{FF2B5EF4-FFF2-40B4-BE49-F238E27FC236}">
                  <a16:creationId xmlns:a16="http://schemas.microsoft.com/office/drawing/2014/main" id="{22478EBE-EC1E-419F-BD1E-6AE007D70C57}"/>
                </a:ext>
              </a:extLst>
            </p:cNvPr>
            <p:cNvSpPr/>
            <p:nvPr/>
          </p:nvSpPr>
          <p:spPr>
            <a:xfrm>
              <a:off x="7508332" y="2956391"/>
              <a:ext cx="649080" cy="40020"/>
            </a:xfrm>
            <a:custGeom>
              <a:avLst/>
              <a:gdLst/>
              <a:ahLst/>
              <a:cxnLst/>
              <a:rect l="l" t="t" r="r" b="b"/>
              <a:pathLst>
                <a:path w="35990" h="2219" extrusionOk="0">
                  <a:moveTo>
                    <a:pt x="62" y="0"/>
                  </a:moveTo>
                  <a:lnTo>
                    <a:pt x="1" y="395"/>
                  </a:lnTo>
                  <a:lnTo>
                    <a:pt x="35989" y="2219"/>
                  </a:lnTo>
                  <a:lnTo>
                    <a:pt x="35989" y="1793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4681;p95">
              <a:extLst>
                <a:ext uri="{FF2B5EF4-FFF2-40B4-BE49-F238E27FC236}">
                  <a16:creationId xmlns:a16="http://schemas.microsoft.com/office/drawing/2014/main" id="{26736159-1620-43F6-BE60-18F9E548B735}"/>
                </a:ext>
              </a:extLst>
            </p:cNvPr>
            <p:cNvSpPr/>
            <p:nvPr/>
          </p:nvSpPr>
          <p:spPr>
            <a:xfrm>
              <a:off x="7520938" y="2907047"/>
              <a:ext cx="614543" cy="37837"/>
            </a:xfrm>
            <a:custGeom>
              <a:avLst/>
              <a:gdLst/>
              <a:ahLst/>
              <a:cxnLst/>
              <a:rect l="l" t="t" r="r" b="b"/>
              <a:pathLst>
                <a:path w="34075" h="2098" extrusionOk="0">
                  <a:moveTo>
                    <a:pt x="122" y="0"/>
                  </a:moveTo>
                  <a:lnTo>
                    <a:pt x="1" y="396"/>
                  </a:lnTo>
                  <a:lnTo>
                    <a:pt x="34074" y="2098"/>
                  </a:lnTo>
                  <a:lnTo>
                    <a:pt x="34074" y="2098"/>
                  </a:lnTo>
                  <a:lnTo>
                    <a:pt x="33983" y="167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4682;p95">
              <a:extLst>
                <a:ext uri="{FF2B5EF4-FFF2-40B4-BE49-F238E27FC236}">
                  <a16:creationId xmlns:a16="http://schemas.microsoft.com/office/drawing/2014/main" id="{73B12B91-A11E-4779-AE42-BF30F492C882}"/>
                </a:ext>
              </a:extLst>
            </p:cNvPr>
            <p:cNvSpPr/>
            <p:nvPr/>
          </p:nvSpPr>
          <p:spPr>
            <a:xfrm>
              <a:off x="7539587" y="2857703"/>
              <a:ext cx="581647" cy="36196"/>
            </a:xfrm>
            <a:custGeom>
              <a:avLst/>
              <a:gdLst/>
              <a:ahLst/>
              <a:cxnLst/>
              <a:rect l="l" t="t" r="r" b="b"/>
              <a:pathLst>
                <a:path w="32251" h="2007" extrusionOk="0">
                  <a:moveTo>
                    <a:pt x="152" y="1"/>
                  </a:moveTo>
                  <a:lnTo>
                    <a:pt x="0" y="396"/>
                  </a:lnTo>
                  <a:lnTo>
                    <a:pt x="32250" y="2007"/>
                  </a:lnTo>
                  <a:lnTo>
                    <a:pt x="32250" y="2007"/>
                  </a:lnTo>
                  <a:lnTo>
                    <a:pt x="32098" y="1581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4683;p95">
              <a:extLst>
                <a:ext uri="{FF2B5EF4-FFF2-40B4-BE49-F238E27FC236}">
                  <a16:creationId xmlns:a16="http://schemas.microsoft.com/office/drawing/2014/main" id="{A4A1A9A6-5012-43E4-971B-BE4C9CB32E52}"/>
                </a:ext>
              </a:extLst>
            </p:cNvPr>
            <p:cNvSpPr/>
            <p:nvPr/>
          </p:nvSpPr>
          <p:spPr>
            <a:xfrm>
              <a:off x="7548352" y="2807277"/>
              <a:ext cx="549851" cy="35096"/>
            </a:xfrm>
            <a:custGeom>
              <a:avLst/>
              <a:gdLst/>
              <a:ahLst/>
              <a:cxnLst/>
              <a:rect l="l" t="t" r="r" b="b"/>
              <a:pathLst>
                <a:path w="30488" h="1946" extrusionOk="0">
                  <a:moveTo>
                    <a:pt x="31" y="0"/>
                  </a:moveTo>
                  <a:lnTo>
                    <a:pt x="1" y="426"/>
                  </a:lnTo>
                  <a:lnTo>
                    <a:pt x="30488" y="1946"/>
                  </a:lnTo>
                  <a:lnTo>
                    <a:pt x="30244" y="152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684;p95">
              <a:extLst>
                <a:ext uri="{FF2B5EF4-FFF2-40B4-BE49-F238E27FC236}">
                  <a16:creationId xmlns:a16="http://schemas.microsoft.com/office/drawing/2014/main" id="{BA1866CA-A37A-45EA-8B25-77C5FAE19D18}"/>
                </a:ext>
              </a:extLst>
            </p:cNvPr>
            <p:cNvSpPr/>
            <p:nvPr/>
          </p:nvSpPr>
          <p:spPr>
            <a:xfrm>
              <a:off x="7604278" y="2760134"/>
              <a:ext cx="456105" cy="28513"/>
            </a:xfrm>
            <a:custGeom>
              <a:avLst/>
              <a:gdLst/>
              <a:ahLst/>
              <a:cxnLst/>
              <a:rect l="l" t="t" r="r" b="b"/>
              <a:pathLst>
                <a:path w="25290" h="1581" extrusionOk="0">
                  <a:moveTo>
                    <a:pt x="0" y="0"/>
                  </a:moveTo>
                  <a:lnTo>
                    <a:pt x="0" y="396"/>
                  </a:lnTo>
                  <a:lnTo>
                    <a:pt x="25289" y="1581"/>
                  </a:lnTo>
                  <a:lnTo>
                    <a:pt x="25077" y="13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685;p95">
              <a:extLst>
                <a:ext uri="{FF2B5EF4-FFF2-40B4-BE49-F238E27FC236}">
                  <a16:creationId xmlns:a16="http://schemas.microsoft.com/office/drawing/2014/main" id="{872C22D8-FF3C-47A8-9F6D-6738EE1C8E7D}"/>
                </a:ext>
              </a:extLst>
            </p:cNvPr>
            <p:cNvSpPr/>
            <p:nvPr/>
          </p:nvSpPr>
          <p:spPr>
            <a:xfrm>
              <a:off x="7586171" y="4230365"/>
              <a:ext cx="206699" cy="165778"/>
            </a:xfrm>
            <a:custGeom>
              <a:avLst/>
              <a:gdLst/>
              <a:ahLst/>
              <a:cxnLst/>
              <a:rect l="l" t="t" r="r" b="b"/>
              <a:pathLst>
                <a:path w="11461" h="9192" extrusionOk="0">
                  <a:moveTo>
                    <a:pt x="11460" y="0"/>
                  </a:moveTo>
                  <a:lnTo>
                    <a:pt x="7296" y="1186"/>
                  </a:lnTo>
                  <a:cubicBezTo>
                    <a:pt x="6263" y="5228"/>
                    <a:pt x="1399" y="7083"/>
                    <a:pt x="1399" y="7083"/>
                  </a:cubicBezTo>
                  <a:cubicBezTo>
                    <a:pt x="1399" y="7083"/>
                    <a:pt x="1" y="8268"/>
                    <a:pt x="2980" y="9058"/>
                  </a:cubicBezTo>
                  <a:cubicBezTo>
                    <a:pt x="3343" y="9151"/>
                    <a:pt x="3744" y="9192"/>
                    <a:pt x="4168" y="9192"/>
                  </a:cubicBezTo>
                  <a:cubicBezTo>
                    <a:pt x="7219" y="9192"/>
                    <a:pt x="11460" y="7083"/>
                    <a:pt x="11460" y="7083"/>
                  </a:cubicBezTo>
                  <a:lnTo>
                    <a:pt x="114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686;p95">
              <a:extLst>
                <a:ext uri="{FF2B5EF4-FFF2-40B4-BE49-F238E27FC236}">
                  <a16:creationId xmlns:a16="http://schemas.microsoft.com/office/drawing/2014/main" id="{B513CFD4-7AA0-431A-948F-96C640E8A1D9}"/>
                </a:ext>
              </a:extLst>
            </p:cNvPr>
            <p:cNvSpPr/>
            <p:nvPr/>
          </p:nvSpPr>
          <p:spPr>
            <a:xfrm>
              <a:off x="7880556" y="4220500"/>
              <a:ext cx="165561" cy="185851"/>
            </a:xfrm>
            <a:custGeom>
              <a:avLst/>
              <a:gdLst/>
              <a:ahLst/>
              <a:cxnLst/>
              <a:rect l="l" t="t" r="r" b="b"/>
              <a:pathLst>
                <a:path w="9180" h="10305" extrusionOk="0">
                  <a:moveTo>
                    <a:pt x="0" y="0"/>
                  </a:moveTo>
                  <a:lnTo>
                    <a:pt x="0" y="6535"/>
                  </a:lnTo>
                  <a:cubicBezTo>
                    <a:pt x="0" y="6535"/>
                    <a:pt x="3852" y="10304"/>
                    <a:pt x="6599" y="10304"/>
                  </a:cubicBezTo>
                  <a:cubicBezTo>
                    <a:pt x="7180" y="10304"/>
                    <a:pt x="7711" y="10135"/>
                    <a:pt x="8147" y="9727"/>
                  </a:cubicBezTo>
                  <a:cubicBezTo>
                    <a:pt x="9180" y="8511"/>
                    <a:pt x="4985" y="2705"/>
                    <a:pt x="4985" y="2705"/>
                  </a:cubicBezTo>
                  <a:lnTo>
                    <a:pt x="5107" y="5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687;p95">
              <a:extLst>
                <a:ext uri="{FF2B5EF4-FFF2-40B4-BE49-F238E27FC236}">
                  <a16:creationId xmlns:a16="http://schemas.microsoft.com/office/drawing/2014/main" id="{856C8893-6BAB-496A-A193-4F28D86AECB1}"/>
                </a:ext>
              </a:extLst>
            </p:cNvPr>
            <p:cNvSpPr/>
            <p:nvPr/>
          </p:nvSpPr>
          <p:spPr>
            <a:xfrm>
              <a:off x="5834179" y="3023805"/>
              <a:ext cx="2323233" cy="853542"/>
            </a:xfrm>
            <a:custGeom>
              <a:avLst/>
              <a:gdLst/>
              <a:ahLst/>
              <a:cxnLst/>
              <a:rect l="l" t="t" r="r" b="b"/>
              <a:pathLst>
                <a:path w="128818" h="47327" extrusionOk="0">
                  <a:moveTo>
                    <a:pt x="0" y="1"/>
                  </a:moveTo>
                  <a:lnTo>
                    <a:pt x="0" y="47327"/>
                  </a:lnTo>
                  <a:lnTo>
                    <a:pt x="128817" y="47327"/>
                  </a:lnTo>
                  <a:lnTo>
                    <a:pt x="128817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4688;p95">
              <a:extLst>
                <a:ext uri="{FF2B5EF4-FFF2-40B4-BE49-F238E27FC236}">
                  <a16:creationId xmlns:a16="http://schemas.microsoft.com/office/drawing/2014/main" id="{45B787C1-1295-40DC-B250-9B5F1F867661}"/>
                </a:ext>
              </a:extLst>
            </p:cNvPr>
            <p:cNvSpPr/>
            <p:nvPr/>
          </p:nvSpPr>
          <p:spPr>
            <a:xfrm>
              <a:off x="5792518" y="3084619"/>
              <a:ext cx="191874" cy="147689"/>
            </a:xfrm>
            <a:custGeom>
              <a:avLst/>
              <a:gdLst/>
              <a:ahLst/>
              <a:cxnLst/>
              <a:rect l="l" t="t" r="r" b="b"/>
              <a:pathLst>
                <a:path w="10639" h="8189" extrusionOk="0">
                  <a:moveTo>
                    <a:pt x="7945" y="0"/>
                  </a:moveTo>
                  <a:cubicBezTo>
                    <a:pt x="6346" y="0"/>
                    <a:pt x="3872" y="547"/>
                    <a:pt x="1398" y="3194"/>
                  </a:cubicBezTo>
                  <a:cubicBezTo>
                    <a:pt x="1125" y="3498"/>
                    <a:pt x="912" y="3863"/>
                    <a:pt x="791" y="4288"/>
                  </a:cubicBezTo>
                  <a:cubicBezTo>
                    <a:pt x="426" y="5474"/>
                    <a:pt x="0" y="7966"/>
                    <a:pt x="2553" y="8179"/>
                  </a:cubicBezTo>
                  <a:cubicBezTo>
                    <a:pt x="2641" y="8185"/>
                    <a:pt x="2728" y="8189"/>
                    <a:pt x="2814" y="8189"/>
                  </a:cubicBezTo>
                  <a:cubicBezTo>
                    <a:pt x="5993" y="8189"/>
                    <a:pt x="7751" y="3924"/>
                    <a:pt x="7751" y="3924"/>
                  </a:cubicBezTo>
                  <a:cubicBezTo>
                    <a:pt x="7751" y="3924"/>
                    <a:pt x="9940" y="3589"/>
                    <a:pt x="10244" y="3042"/>
                  </a:cubicBezTo>
                  <a:cubicBezTo>
                    <a:pt x="10578" y="2495"/>
                    <a:pt x="8967" y="2191"/>
                    <a:pt x="8967" y="2191"/>
                  </a:cubicBezTo>
                  <a:cubicBezTo>
                    <a:pt x="8967" y="2191"/>
                    <a:pt x="10639" y="1918"/>
                    <a:pt x="10639" y="1614"/>
                  </a:cubicBezTo>
                  <a:cubicBezTo>
                    <a:pt x="10639" y="1331"/>
                    <a:pt x="9159" y="1309"/>
                    <a:pt x="8704" y="1309"/>
                  </a:cubicBezTo>
                  <a:cubicBezTo>
                    <a:pt x="8621" y="1309"/>
                    <a:pt x="8572" y="1310"/>
                    <a:pt x="8572" y="1310"/>
                  </a:cubicBezTo>
                  <a:cubicBezTo>
                    <a:pt x="8572" y="1310"/>
                    <a:pt x="10183" y="459"/>
                    <a:pt x="9666" y="246"/>
                  </a:cubicBezTo>
                  <a:cubicBezTo>
                    <a:pt x="9489" y="179"/>
                    <a:pt x="8860" y="0"/>
                    <a:pt x="7945" y="0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689;p95">
              <a:extLst>
                <a:ext uri="{FF2B5EF4-FFF2-40B4-BE49-F238E27FC236}">
                  <a16:creationId xmlns:a16="http://schemas.microsoft.com/office/drawing/2014/main" id="{9ED3CD15-F3B4-40F3-B4EF-3670ADE08D19}"/>
                </a:ext>
              </a:extLst>
            </p:cNvPr>
            <p:cNvSpPr/>
            <p:nvPr/>
          </p:nvSpPr>
          <p:spPr>
            <a:xfrm>
              <a:off x="5926825" y="3121790"/>
              <a:ext cx="54826" cy="33599"/>
            </a:xfrm>
            <a:custGeom>
              <a:avLst/>
              <a:gdLst/>
              <a:ahLst/>
              <a:cxnLst/>
              <a:rect l="l" t="t" r="r" b="b"/>
              <a:pathLst>
                <a:path w="3040" h="1863" extrusionOk="0">
                  <a:moveTo>
                    <a:pt x="1596" y="0"/>
                  </a:moveTo>
                  <a:cubicBezTo>
                    <a:pt x="1549" y="0"/>
                    <a:pt x="1504" y="3"/>
                    <a:pt x="1459" y="9"/>
                  </a:cubicBezTo>
                  <a:cubicBezTo>
                    <a:pt x="1421" y="6"/>
                    <a:pt x="1384" y="5"/>
                    <a:pt x="1346" y="5"/>
                  </a:cubicBezTo>
                  <a:cubicBezTo>
                    <a:pt x="868" y="5"/>
                    <a:pt x="395" y="180"/>
                    <a:pt x="0" y="434"/>
                  </a:cubicBezTo>
                  <a:cubicBezTo>
                    <a:pt x="377" y="316"/>
                    <a:pt x="754" y="271"/>
                    <a:pt x="1117" y="271"/>
                  </a:cubicBezTo>
                  <a:cubicBezTo>
                    <a:pt x="1222" y="271"/>
                    <a:pt x="1326" y="275"/>
                    <a:pt x="1429" y="282"/>
                  </a:cubicBezTo>
                  <a:cubicBezTo>
                    <a:pt x="1672" y="312"/>
                    <a:pt x="1915" y="373"/>
                    <a:pt x="2128" y="434"/>
                  </a:cubicBezTo>
                  <a:cubicBezTo>
                    <a:pt x="2341" y="525"/>
                    <a:pt x="2553" y="647"/>
                    <a:pt x="2645" y="768"/>
                  </a:cubicBezTo>
                  <a:cubicBezTo>
                    <a:pt x="2645" y="794"/>
                    <a:pt x="2645" y="819"/>
                    <a:pt x="2662" y="827"/>
                  </a:cubicBezTo>
                  <a:lnTo>
                    <a:pt x="2662" y="827"/>
                  </a:lnTo>
                  <a:cubicBezTo>
                    <a:pt x="2653" y="835"/>
                    <a:pt x="2639" y="847"/>
                    <a:pt x="2614" y="860"/>
                  </a:cubicBezTo>
                  <a:cubicBezTo>
                    <a:pt x="2553" y="920"/>
                    <a:pt x="2462" y="981"/>
                    <a:pt x="2371" y="1042"/>
                  </a:cubicBezTo>
                  <a:cubicBezTo>
                    <a:pt x="2158" y="1164"/>
                    <a:pt x="1946" y="1255"/>
                    <a:pt x="1702" y="1346"/>
                  </a:cubicBezTo>
                  <a:lnTo>
                    <a:pt x="304" y="1863"/>
                  </a:lnTo>
                  <a:cubicBezTo>
                    <a:pt x="790" y="1832"/>
                    <a:pt x="1307" y="1741"/>
                    <a:pt x="1794" y="1619"/>
                  </a:cubicBezTo>
                  <a:cubicBezTo>
                    <a:pt x="2037" y="1559"/>
                    <a:pt x="2280" y="1468"/>
                    <a:pt x="2523" y="1376"/>
                  </a:cubicBezTo>
                  <a:cubicBezTo>
                    <a:pt x="2645" y="1316"/>
                    <a:pt x="2766" y="1255"/>
                    <a:pt x="2888" y="1133"/>
                  </a:cubicBezTo>
                  <a:cubicBezTo>
                    <a:pt x="2949" y="1072"/>
                    <a:pt x="3009" y="1012"/>
                    <a:pt x="3040" y="860"/>
                  </a:cubicBezTo>
                  <a:cubicBezTo>
                    <a:pt x="3040" y="738"/>
                    <a:pt x="3009" y="647"/>
                    <a:pt x="2949" y="556"/>
                  </a:cubicBezTo>
                  <a:cubicBezTo>
                    <a:pt x="2766" y="282"/>
                    <a:pt x="2493" y="191"/>
                    <a:pt x="2249" y="100"/>
                  </a:cubicBezTo>
                  <a:cubicBezTo>
                    <a:pt x="2026" y="50"/>
                    <a:pt x="1803" y="0"/>
                    <a:pt x="1596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690;p95">
              <a:extLst>
                <a:ext uri="{FF2B5EF4-FFF2-40B4-BE49-F238E27FC236}">
                  <a16:creationId xmlns:a16="http://schemas.microsoft.com/office/drawing/2014/main" id="{036E2FE1-E07B-4FBE-9CF4-F9A7101EAA57}"/>
                </a:ext>
              </a:extLst>
            </p:cNvPr>
            <p:cNvSpPr/>
            <p:nvPr/>
          </p:nvSpPr>
          <p:spPr>
            <a:xfrm>
              <a:off x="5930107" y="3102149"/>
              <a:ext cx="58127" cy="22003"/>
            </a:xfrm>
            <a:custGeom>
              <a:avLst/>
              <a:gdLst/>
              <a:ahLst/>
              <a:cxnLst/>
              <a:rect l="l" t="t" r="r" b="b"/>
              <a:pathLst>
                <a:path w="3223" h="1220" extrusionOk="0">
                  <a:moveTo>
                    <a:pt x="1618" y="1"/>
                  </a:moveTo>
                  <a:cubicBezTo>
                    <a:pt x="1462" y="1"/>
                    <a:pt x="1307" y="10"/>
                    <a:pt x="1156" y="34"/>
                  </a:cubicBezTo>
                  <a:cubicBezTo>
                    <a:pt x="760" y="64"/>
                    <a:pt x="335" y="186"/>
                    <a:pt x="1" y="429"/>
                  </a:cubicBezTo>
                  <a:cubicBezTo>
                    <a:pt x="297" y="360"/>
                    <a:pt x="593" y="326"/>
                    <a:pt x="877" y="326"/>
                  </a:cubicBezTo>
                  <a:cubicBezTo>
                    <a:pt x="971" y="326"/>
                    <a:pt x="1064" y="330"/>
                    <a:pt x="1156" y="338"/>
                  </a:cubicBezTo>
                  <a:cubicBezTo>
                    <a:pt x="1551" y="338"/>
                    <a:pt x="1946" y="368"/>
                    <a:pt x="2311" y="459"/>
                  </a:cubicBezTo>
                  <a:cubicBezTo>
                    <a:pt x="2493" y="490"/>
                    <a:pt x="2675" y="520"/>
                    <a:pt x="2827" y="581"/>
                  </a:cubicBezTo>
                  <a:lnTo>
                    <a:pt x="2848" y="602"/>
                  </a:lnTo>
                  <a:lnTo>
                    <a:pt x="2848" y="602"/>
                  </a:lnTo>
                  <a:cubicBezTo>
                    <a:pt x="2823" y="635"/>
                    <a:pt x="2755" y="684"/>
                    <a:pt x="2706" y="733"/>
                  </a:cubicBezTo>
                  <a:cubicBezTo>
                    <a:pt x="2371" y="915"/>
                    <a:pt x="2007" y="1067"/>
                    <a:pt x="1642" y="1219"/>
                  </a:cubicBezTo>
                  <a:cubicBezTo>
                    <a:pt x="2037" y="1219"/>
                    <a:pt x="2432" y="1158"/>
                    <a:pt x="2827" y="976"/>
                  </a:cubicBezTo>
                  <a:cubicBezTo>
                    <a:pt x="2919" y="946"/>
                    <a:pt x="3040" y="915"/>
                    <a:pt x="3131" y="763"/>
                  </a:cubicBezTo>
                  <a:cubicBezTo>
                    <a:pt x="3162" y="763"/>
                    <a:pt x="3192" y="672"/>
                    <a:pt x="3192" y="642"/>
                  </a:cubicBezTo>
                  <a:cubicBezTo>
                    <a:pt x="3223" y="581"/>
                    <a:pt x="3192" y="520"/>
                    <a:pt x="3192" y="459"/>
                  </a:cubicBezTo>
                  <a:cubicBezTo>
                    <a:pt x="3162" y="429"/>
                    <a:pt x="3131" y="398"/>
                    <a:pt x="3101" y="338"/>
                  </a:cubicBezTo>
                  <a:cubicBezTo>
                    <a:pt x="3071" y="338"/>
                    <a:pt x="3040" y="307"/>
                    <a:pt x="3010" y="277"/>
                  </a:cubicBezTo>
                  <a:cubicBezTo>
                    <a:pt x="2797" y="155"/>
                    <a:pt x="2584" y="125"/>
                    <a:pt x="2371" y="64"/>
                  </a:cubicBezTo>
                  <a:cubicBezTo>
                    <a:pt x="2127" y="26"/>
                    <a:pt x="1871" y="1"/>
                    <a:pt x="1618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691;p95">
              <a:extLst>
                <a:ext uri="{FF2B5EF4-FFF2-40B4-BE49-F238E27FC236}">
                  <a16:creationId xmlns:a16="http://schemas.microsoft.com/office/drawing/2014/main" id="{94F4BCC1-073E-4972-88D2-D3A71985872E}"/>
                </a:ext>
              </a:extLst>
            </p:cNvPr>
            <p:cNvSpPr/>
            <p:nvPr/>
          </p:nvSpPr>
          <p:spPr>
            <a:xfrm>
              <a:off x="5902694" y="3081373"/>
              <a:ext cx="68551" cy="23031"/>
            </a:xfrm>
            <a:custGeom>
              <a:avLst/>
              <a:gdLst/>
              <a:ahLst/>
              <a:cxnLst/>
              <a:rect l="l" t="t" r="r" b="b"/>
              <a:pathLst>
                <a:path w="3801" h="1277" extrusionOk="0">
                  <a:moveTo>
                    <a:pt x="2432" y="0"/>
                  </a:moveTo>
                  <a:cubicBezTo>
                    <a:pt x="2007" y="0"/>
                    <a:pt x="1581" y="0"/>
                    <a:pt x="1186" y="61"/>
                  </a:cubicBezTo>
                  <a:cubicBezTo>
                    <a:pt x="761" y="122"/>
                    <a:pt x="366" y="213"/>
                    <a:pt x="1" y="426"/>
                  </a:cubicBezTo>
                  <a:cubicBezTo>
                    <a:pt x="396" y="365"/>
                    <a:pt x="791" y="365"/>
                    <a:pt x="1217" y="365"/>
                  </a:cubicBezTo>
                  <a:cubicBezTo>
                    <a:pt x="1612" y="365"/>
                    <a:pt x="2007" y="365"/>
                    <a:pt x="2402" y="395"/>
                  </a:cubicBezTo>
                  <a:cubicBezTo>
                    <a:pt x="2615" y="395"/>
                    <a:pt x="2797" y="395"/>
                    <a:pt x="3010" y="426"/>
                  </a:cubicBezTo>
                  <a:cubicBezTo>
                    <a:pt x="3192" y="426"/>
                    <a:pt x="3405" y="487"/>
                    <a:pt x="3527" y="517"/>
                  </a:cubicBezTo>
                  <a:cubicBezTo>
                    <a:pt x="3527" y="547"/>
                    <a:pt x="3527" y="578"/>
                    <a:pt x="3496" y="608"/>
                  </a:cubicBezTo>
                  <a:cubicBezTo>
                    <a:pt x="3466" y="699"/>
                    <a:pt x="3405" y="791"/>
                    <a:pt x="3344" y="851"/>
                  </a:cubicBezTo>
                  <a:cubicBezTo>
                    <a:pt x="3223" y="1003"/>
                    <a:pt x="3071" y="1125"/>
                    <a:pt x="2919" y="1277"/>
                  </a:cubicBezTo>
                  <a:cubicBezTo>
                    <a:pt x="3132" y="1216"/>
                    <a:pt x="3314" y="1125"/>
                    <a:pt x="3466" y="973"/>
                  </a:cubicBezTo>
                  <a:cubicBezTo>
                    <a:pt x="3557" y="912"/>
                    <a:pt x="3648" y="851"/>
                    <a:pt x="3709" y="730"/>
                  </a:cubicBezTo>
                  <a:cubicBezTo>
                    <a:pt x="3739" y="699"/>
                    <a:pt x="3770" y="639"/>
                    <a:pt x="3800" y="547"/>
                  </a:cubicBezTo>
                  <a:cubicBezTo>
                    <a:pt x="3800" y="517"/>
                    <a:pt x="3800" y="487"/>
                    <a:pt x="3770" y="395"/>
                  </a:cubicBezTo>
                  <a:cubicBezTo>
                    <a:pt x="3770" y="335"/>
                    <a:pt x="3709" y="304"/>
                    <a:pt x="3679" y="304"/>
                  </a:cubicBezTo>
                  <a:cubicBezTo>
                    <a:pt x="3466" y="122"/>
                    <a:pt x="3253" y="122"/>
                    <a:pt x="3040" y="61"/>
                  </a:cubicBezTo>
                  <a:cubicBezTo>
                    <a:pt x="2828" y="31"/>
                    <a:pt x="2645" y="31"/>
                    <a:pt x="2432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692;p95">
              <a:extLst>
                <a:ext uri="{FF2B5EF4-FFF2-40B4-BE49-F238E27FC236}">
                  <a16:creationId xmlns:a16="http://schemas.microsoft.com/office/drawing/2014/main" id="{7A8740C7-C8BE-4765-B5D5-9736AA0A4D32}"/>
                </a:ext>
              </a:extLst>
            </p:cNvPr>
            <p:cNvSpPr/>
            <p:nvPr/>
          </p:nvSpPr>
          <p:spPr>
            <a:xfrm>
              <a:off x="6174049" y="2955976"/>
              <a:ext cx="151314" cy="168212"/>
            </a:xfrm>
            <a:custGeom>
              <a:avLst/>
              <a:gdLst/>
              <a:ahLst/>
              <a:cxnLst/>
              <a:rect l="l" t="t" r="r" b="b"/>
              <a:pathLst>
                <a:path w="8390" h="9327" extrusionOk="0">
                  <a:moveTo>
                    <a:pt x="5226" y="1"/>
                  </a:moveTo>
                  <a:cubicBezTo>
                    <a:pt x="4626" y="1"/>
                    <a:pt x="3958" y="136"/>
                    <a:pt x="3253" y="509"/>
                  </a:cubicBezTo>
                  <a:cubicBezTo>
                    <a:pt x="669" y="1877"/>
                    <a:pt x="1" y="8412"/>
                    <a:pt x="1247" y="8990"/>
                  </a:cubicBezTo>
                  <a:cubicBezTo>
                    <a:pt x="1379" y="9050"/>
                    <a:pt x="1499" y="9077"/>
                    <a:pt x="1606" y="9077"/>
                  </a:cubicBezTo>
                  <a:cubicBezTo>
                    <a:pt x="2289" y="9077"/>
                    <a:pt x="2480" y="7981"/>
                    <a:pt x="2534" y="7411"/>
                  </a:cubicBezTo>
                  <a:lnTo>
                    <a:pt x="2534" y="7411"/>
                  </a:lnTo>
                  <a:cubicBezTo>
                    <a:pt x="2522" y="7950"/>
                    <a:pt x="2590" y="8976"/>
                    <a:pt x="3253" y="9263"/>
                  </a:cubicBezTo>
                  <a:cubicBezTo>
                    <a:pt x="3336" y="9302"/>
                    <a:pt x="3412" y="9320"/>
                    <a:pt x="3483" y="9320"/>
                  </a:cubicBezTo>
                  <a:cubicBezTo>
                    <a:pt x="4186" y="9320"/>
                    <a:pt x="4286" y="7561"/>
                    <a:pt x="4286" y="7561"/>
                  </a:cubicBezTo>
                  <a:cubicBezTo>
                    <a:pt x="4286" y="7561"/>
                    <a:pt x="4378" y="9203"/>
                    <a:pt x="5441" y="9324"/>
                  </a:cubicBezTo>
                  <a:cubicBezTo>
                    <a:pt x="5454" y="9326"/>
                    <a:pt x="5467" y="9326"/>
                    <a:pt x="5479" y="9326"/>
                  </a:cubicBezTo>
                  <a:cubicBezTo>
                    <a:pt x="6529" y="9326"/>
                    <a:pt x="6232" y="4248"/>
                    <a:pt x="6232" y="4248"/>
                  </a:cubicBezTo>
                  <a:cubicBezTo>
                    <a:pt x="6232" y="4248"/>
                    <a:pt x="8390" y="3154"/>
                    <a:pt x="7934" y="965"/>
                  </a:cubicBezTo>
                  <a:cubicBezTo>
                    <a:pt x="7934" y="965"/>
                    <a:pt x="6825" y="1"/>
                    <a:pt x="5226" y="1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693;p95">
              <a:extLst>
                <a:ext uri="{FF2B5EF4-FFF2-40B4-BE49-F238E27FC236}">
                  <a16:creationId xmlns:a16="http://schemas.microsoft.com/office/drawing/2014/main" id="{622CC47B-CA11-4317-9C08-C0F2DC7E9423}"/>
                </a:ext>
              </a:extLst>
            </p:cNvPr>
            <p:cNvSpPr/>
            <p:nvPr/>
          </p:nvSpPr>
          <p:spPr>
            <a:xfrm>
              <a:off x="6217351" y="3060543"/>
              <a:ext cx="70192" cy="66802"/>
            </a:xfrm>
            <a:custGeom>
              <a:avLst/>
              <a:gdLst/>
              <a:ahLst/>
              <a:cxnLst/>
              <a:rect l="l" t="t" r="r" b="b"/>
              <a:pathLst>
                <a:path w="3892" h="3704" extrusionOk="0">
                  <a:moveTo>
                    <a:pt x="3861" y="0"/>
                  </a:moveTo>
                  <a:lnTo>
                    <a:pt x="3861" y="0"/>
                  </a:lnTo>
                  <a:cubicBezTo>
                    <a:pt x="3800" y="487"/>
                    <a:pt x="3740" y="973"/>
                    <a:pt x="3648" y="1429"/>
                  </a:cubicBezTo>
                  <a:cubicBezTo>
                    <a:pt x="3557" y="1915"/>
                    <a:pt x="3466" y="2401"/>
                    <a:pt x="3314" y="2857"/>
                  </a:cubicBezTo>
                  <a:cubicBezTo>
                    <a:pt x="3284" y="2949"/>
                    <a:pt x="3223" y="3070"/>
                    <a:pt x="3192" y="3161"/>
                  </a:cubicBezTo>
                  <a:cubicBezTo>
                    <a:pt x="3132" y="3253"/>
                    <a:pt x="3071" y="3344"/>
                    <a:pt x="3010" y="3344"/>
                  </a:cubicBezTo>
                  <a:cubicBezTo>
                    <a:pt x="3010" y="3356"/>
                    <a:pt x="2994" y="3364"/>
                    <a:pt x="2972" y="3364"/>
                  </a:cubicBezTo>
                  <a:cubicBezTo>
                    <a:pt x="2940" y="3364"/>
                    <a:pt x="2894" y="3349"/>
                    <a:pt x="2858" y="3313"/>
                  </a:cubicBezTo>
                  <a:cubicBezTo>
                    <a:pt x="2767" y="3253"/>
                    <a:pt x="2706" y="3161"/>
                    <a:pt x="2645" y="3070"/>
                  </a:cubicBezTo>
                  <a:cubicBezTo>
                    <a:pt x="2372" y="2736"/>
                    <a:pt x="2189" y="2249"/>
                    <a:pt x="2068" y="1824"/>
                  </a:cubicBezTo>
                  <a:lnTo>
                    <a:pt x="1825" y="1125"/>
                  </a:lnTo>
                  <a:lnTo>
                    <a:pt x="1673" y="1854"/>
                  </a:lnTo>
                  <a:cubicBezTo>
                    <a:pt x="1612" y="2280"/>
                    <a:pt x="1490" y="2705"/>
                    <a:pt x="1308" y="3070"/>
                  </a:cubicBezTo>
                  <a:cubicBezTo>
                    <a:pt x="1199" y="3234"/>
                    <a:pt x="1090" y="3348"/>
                    <a:pt x="981" y="3348"/>
                  </a:cubicBezTo>
                  <a:cubicBezTo>
                    <a:pt x="968" y="3348"/>
                    <a:pt x="956" y="3347"/>
                    <a:pt x="943" y="3344"/>
                  </a:cubicBezTo>
                  <a:cubicBezTo>
                    <a:pt x="822" y="3344"/>
                    <a:pt x="670" y="3161"/>
                    <a:pt x="578" y="2979"/>
                  </a:cubicBezTo>
                  <a:cubicBezTo>
                    <a:pt x="396" y="2584"/>
                    <a:pt x="274" y="2158"/>
                    <a:pt x="214" y="1702"/>
                  </a:cubicBezTo>
                  <a:cubicBezTo>
                    <a:pt x="122" y="1277"/>
                    <a:pt x="122" y="821"/>
                    <a:pt x="153" y="365"/>
                  </a:cubicBezTo>
                  <a:lnTo>
                    <a:pt x="153" y="365"/>
                  </a:lnTo>
                  <a:cubicBezTo>
                    <a:pt x="31" y="821"/>
                    <a:pt x="1" y="1277"/>
                    <a:pt x="31" y="1733"/>
                  </a:cubicBezTo>
                  <a:cubicBezTo>
                    <a:pt x="62" y="2189"/>
                    <a:pt x="153" y="2645"/>
                    <a:pt x="335" y="3101"/>
                  </a:cubicBezTo>
                  <a:cubicBezTo>
                    <a:pt x="396" y="3222"/>
                    <a:pt x="457" y="3313"/>
                    <a:pt x="518" y="3435"/>
                  </a:cubicBezTo>
                  <a:cubicBezTo>
                    <a:pt x="609" y="3526"/>
                    <a:pt x="700" y="3617"/>
                    <a:pt x="882" y="3678"/>
                  </a:cubicBezTo>
                  <a:cubicBezTo>
                    <a:pt x="915" y="3683"/>
                    <a:pt x="946" y="3686"/>
                    <a:pt x="976" y="3686"/>
                  </a:cubicBezTo>
                  <a:cubicBezTo>
                    <a:pt x="1118" y="3686"/>
                    <a:pt x="1238" y="3632"/>
                    <a:pt x="1338" y="3556"/>
                  </a:cubicBezTo>
                  <a:cubicBezTo>
                    <a:pt x="1460" y="3465"/>
                    <a:pt x="1521" y="3374"/>
                    <a:pt x="1612" y="3253"/>
                  </a:cubicBezTo>
                  <a:cubicBezTo>
                    <a:pt x="1744" y="3021"/>
                    <a:pt x="1840" y="2781"/>
                    <a:pt x="1915" y="2537"/>
                  </a:cubicBezTo>
                  <a:lnTo>
                    <a:pt x="1915" y="2537"/>
                  </a:lnTo>
                  <a:cubicBezTo>
                    <a:pt x="2028" y="2806"/>
                    <a:pt x="2164" y="3065"/>
                    <a:pt x="2341" y="3313"/>
                  </a:cubicBezTo>
                  <a:cubicBezTo>
                    <a:pt x="2433" y="3405"/>
                    <a:pt x="2524" y="3526"/>
                    <a:pt x="2645" y="3617"/>
                  </a:cubicBezTo>
                  <a:cubicBezTo>
                    <a:pt x="2753" y="3660"/>
                    <a:pt x="2875" y="3703"/>
                    <a:pt x="3003" y="3703"/>
                  </a:cubicBezTo>
                  <a:cubicBezTo>
                    <a:pt x="3055" y="3703"/>
                    <a:pt x="3109" y="3696"/>
                    <a:pt x="3162" y="3678"/>
                  </a:cubicBezTo>
                  <a:cubicBezTo>
                    <a:pt x="3344" y="3556"/>
                    <a:pt x="3405" y="3435"/>
                    <a:pt x="3466" y="3313"/>
                  </a:cubicBezTo>
                  <a:cubicBezTo>
                    <a:pt x="3527" y="3192"/>
                    <a:pt x="3557" y="3070"/>
                    <a:pt x="3588" y="2949"/>
                  </a:cubicBezTo>
                  <a:cubicBezTo>
                    <a:pt x="3709" y="2432"/>
                    <a:pt x="3770" y="1946"/>
                    <a:pt x="3831" y="1459"/>
                  </a:cubicBezTo>
                  <a:cubicBezTo>
                    <a:pt x="3861" y="973"/>
                    <a:pt x="3892" y="487"/>
                    <a:pt x="3861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694;p95">
              <a:extLst>
                <a:ext uri="{FF2B5EF4-FFF2-40B4-BE49-F238E27FC236}">
                  <a16:creationId xmlns:a16="http://schemas.microsoft.com/office/drawing/2014/main" id="{91104066-4D88-4108-9B9C-7920DD9127E9}"/>
                </a:ext>
              </a:extLst>
            </p:cNvPr>
            <p:cNvSpPr/>
            <p:nvPr/>
          </p:nvSpPr>
          <p:spPr>
            <a:xfrm>
              <a:off x="6181731" y="3051219"/>
              <a:ext cx="37296" cy="71563"/>
            </a:xfrm>
            <a:custGeom>
              <a:avLst/>
              <a:gdLst/>
              <a:ahLst/>
              <a:cxnLst/>
              <a:rect l="l" t="t" r="r" b="b"/>
              <a:pathLst>
                <a:path w="2068" h="3968" extrusionOk="0">
                  <a:moveTo>
                    <a:pt x="335" y="0"/>
                  </a:moveTo>
                  <a:lnTo>
                    <a:pt x="335" y="0"/>
                  </a:lnTo>
                  <a:cubicBezTo>
                    <a:pt x="183" y="456"/>
                    <a:pt x="61" y="943"/>
                    <a:pt x="31" y="1459"/>
                  </a:cubicBezTo>
                  <a:cubicBezTo>
                    <a:pt x="0" y="1946"/>
                    <a:pt x="31" y="2463"/>
                    <a:pt x="213" y="2949"/>
                  </a:cubicBezTo>
                  <a:cubicBezTo>
                    <a:pt x="274" y="3192"/>
                    <a:pt x="395" y="3435"/>
                    <a:pt x="578" y="3648"/>
                  </a:cubicBezTo>
                  <a:cubicBezTo>
                    <a:pt x="699" y="3739"/>
                    <a:pt x="790" y="3861"/>
                    <a:pt x="942" y="3922"/>
                  </a:cubicBezTo>
                  <a:cubicBezTo>
                    <a:pt x="1018" y="3952"/>
                    <a:pt x="1102" y="3967"/>
                    <a:pt x="1186" y="3967"/>
                  </a:cubicBezTo>
                  <a:cubicBezTo>
                    <a:pt x="1269" y="3967"/>
                    <a:pt x="1353" y="3952"/>
                    <a:pt x="1429" y="3922"/>
                  </a:cubicBezTo>
                  <a:cubicBezTo>
                    <a:pt x="1702" y="3739"/>
                    <a:pt x="1824" y="3496"/>
                    <a:pt x="1915" y="3253"/>
                  </a:cubicBezTo>
                  <a:cubicBezTo>
                    <a:pt x="1976" y="3010"/>
                    <a:pt x="2037" y="2766"/>
                    <a:pt x="2067" y="2523"/>
                  </a:cubicBezTo>
                  <a:lnTo>
                    <a:pt x="2067" y="2523"/>
                  </a:lnTo>
                  <a:cubicBezTo>
                    <a:pt x="1946" y="2766"/>
                    <a:pt x="1854" y="2979"/>
                    <a:pt x="1733" y="3192"/>
                  </a:cubicBezTo>
                  <a:cubicBezTo>
                    <a:pt x="1611" y="3374"/>
                    <a:pt x="1459" y="3587"/>
                    <a:pt x="1307" y="3648"/>
                  </a:cubicBezTo>
                  <a:cubicBezTo>
                    <a:pt x="1288" y="3652"/>
                    <a:pt x="1269" y="3654"/>
                    <a:pt x="1249" y="3654"/>
                  </a:cubicBezTo>
                  <a:cubicBezTo>
                    <a:pt x="1117" y="3654"/>
                    <a:pt x="984" y="3564"/>
                    <a:pt x="851" y="3405"/>
                  </a:cubicBezTo>
                  <a:cubicBezTo>
                    <a:pt x="730" y="3253"/>
                    <a:pt x="639" y="3040"/>
                    <a:pt x="547" y="2827"/>
                  </a:cubicBezTo>
                  <a:cubicBezTo>
                    <a:pt x="395" y="2402"/>
                    <a:pt x="365" y="1915"/>
                    <a:pt x="335" y="1459"/>
                  </a:cubicBezTo>
                  <a:cubicBezTo>
                    <a:pt x="304" y="973"/>
                    <a:pt x="335" y="487"/>
                    <a:pt x="335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695;p95">
              <a:extLst>
                <a:ext uri="{FF2B5EF4-FFF2-40B4-BE49-F238E27FC236}">
                  <a16:creationId xmlns:a16="http://schemas.microsoft.com/office/drawing/2014/main" id="{FAB3B174-974F-43A2-8A0F-8EC2D2D3A90A}"/>
                </a:ext>
              </a:extLst>
            </p:cNvPr>
            <p:cNvSpPr/>
            <p:nvPr/>
          </p:nvSpPr>
          <p:spPr>
            <a:xfrm>
              <a:off x="6318220" y="2962847"/>
              <a:ext cx="212164" cy="147166"/>
            </a:xfrm>
            <a:custGeom>
              <a:avLst/>
              <a:gdLst/>
              <a:ahLst/>
              <a:cxnLst/>
              <a:rect l="l" t="t" r="r" b="b"/>
              <a:pathLst>
                <a:path w="11764" h="8160" extrusionOk="0">
                  <a:moveTo>
                    <a:pt x="5246" y="0"/>
                  </a:moveTo>
                  <a:cubicBezTo>
                    <a:pt x="1712" y="0"/>
                    <a:pt x="1" y="3472"/>
                    <a:pt x="1" y="3472"/>
                  </a:cubicBezTo>
                  <a:cubicBezTo>
                    <a:pt x="942" y="4519"/>
                    <a:pt x="2557" y="4737"/>
                    <a:pt x="3738" y="4737"/>
                  </a:cubicBezTo>
                  <a:cubicBezTo>
                    <a:pt x="4578" y="4737"/>
                    <a:pt x="5198" y="4627"/>
                    <a:pt x="5198" y="4627"/>
                  </a:cubicBezTo>
                  <a:cubicBezTo>
                    <a:pt x="5198" y="4627"/>
                    <a:pt x="6588" y="8159"/>
                    <a:pt x="7757" y="8159"/>
                  </a:cubicBezTo>
                  <a:cubicBezTo>
                    <a:pt x="7786" y="8159"/>
                    <a:pt x="7814" y="8157"/>
                    <a:pt x="7843" y="8153"/>
                  </a:cubicBezTo>
                  <a:cubicBezTo>
                    <a:pt x="8668" y="8026"/>
                    <a:pt x="8182" y="6647"/>
                    <a:pt x="7811" y="5820"/>
                  </a:cubicBezTo>
                  <a:lnTo>
                    <a:pt x="7811" y="5820"/>
                  </a:lnTo>
                  <a:cubicBezTo>
                    <a:pt x="8185" y="6532"/>
                    <a:pt x="8837" y="7607"/>
                    <a:pt x="9364" y="7607"/>
                  </a:cubicBezTo>
                  <a:cubicBezTo>
                    <a:pt x="9374" y="7607"/>
                    <a:pt x="9383" y="7606"/>
                    <a:pt x="9393" y="7606"/>
                  </a:cubicBezTo>
                  <a:cubicBezTo>
                    <a:pt x="9952" y="7583"/>
                    <a:pt x="9459" y="6296"/>
                    <a:pt x="9159" y="5616"/>
                  </a:cubicBezTo>
                  <a:lnTo>
                    <a:pt x="9159" y="5616"/>
                  </a:lnTo>
                  <a:cubicBezTo>
                    <a:pt x="9420" y="6118"/>
                    <a:pt x="9929" y="6903"/>
                    <a:pt x="10561" y="6903"/>
                  </a:cubicBezTo>
                  <a:cubicBezTo>
                    <a:pt x="10626" y="6903"/>
                    <a:pt x="10693" y="6894"/>
                    <a:pt x="10761" y="6876"/>
                  </a:cubicBezTo>
                  <a:cubicBezTo>
                    <a:pt x="11764" y="6603"/>
                    <a:pt x="10761" y="1040"/>
                    <a:pt x="6445" y="128"/>
                  </a:cubicBezTo>
                  <a:cubicBezTo>
                    <a:pt x="6024" y="40"/>
                    <a:pt x="5624" y="0"/>
                    <a:pt x="5246" y="0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696;p95">
              <a:extLst>
                <a:ext uri="{FF2B5EF4-FFF2-40B4-BE49-F238E27FC236}">
                  <a16:creationId xmlns:a16="http://schemas.microsoft.com/office/drawing/2014/main" id="{700EA9FF-958A-4B1B-B728-329BC06657E9}"/>
                </a:ext>
              </a:extLst>
            </p:cNvPr>
            <p:cNvSpPr/>
            <p:nvPr/>
          </p:nvSpPr>
          <p:spPr>
            <a:xfrm>
              <a:off x="6411407" y="3046277"/>
              <a:ext cx="58127" cy="67451"/>
            </a:xfrm>
            <a:custGeom>
              <a:avLst/>
              <a:gdLst/>
              <a:ahLst/>
              <a:cxnLst/>
              <a:rect l="l" t="t" r="r" b="b"/>
              <a:pathLst>
                <a:path w="3223" h="3740" extrusionOk="0">
                  <a:moveTo>
                    <a:pt x="1" y="1"/>
                  </a:moveTo>
                  <a:lnTo>
                    <a:pt x="1" y="1"/>
                  </a:lnTo>
                  <a:cubicBezTo>
                    <a:pt x="244" y="670"/>
                    <a:pt x="518" y="1338"/>
                    <a:pt x="822" y="1946"/>
                  </a:cubicBezTo>
                  <a:cubicBezTo>
                    <a:pt x="1004" y="2281"/>
                    <a:pt x="1186" y="2585"/>
                    <a:pt x="1399" y="2889"/>
                  </a:cubicBezTo>
                  <a:cubicBezTo>
                    <a:pt x="1612" y="3162"/>
                    <a:pt x="1825" y="3466"/>
                    <a:pt x="2220" y="3679"/>
                  </a:cubicBezTo>
                  <a:cubicBezTo>
                    <a:pt x="2311" y="3709"/>
                    <a:pt x="2402" y="3740"/>
                    <a:pt x="2554" y="3740"/>
                  </a:cubicBezTo>
                  <a:cubicBezTo>
                    <a:pt x="2676" y="3740"/>
                    <a:pt x="2797" y="3679"/>
                    <a:pt x="2889" y="3618"/>
                  </a:cubicBezTo>
                  <a:cubicBezTo>
                    <a:pt x="3101" y="3466"/>
                    <a:pt x="3162" y="3223"/>
                    <a:pt x="3193" y="3040"/>
                  </a:cubicBezTo>
                  <a:cubicBezTo>
                    <a:pt x="3223" y="2645"/>
                    <a:pt x="3162" y="2281"/>
                    <a:pt x="3041" y="1916"/>
                  </a:cubicBezTo>
                  <a:cubicBezTo>
                    <a:pt x="2858" y="1247"/>
                    <a:pt x="2585" y="578"/>
                    <a:pt x="2159" y="1"/>
                  </a:cubicBezTo>
                  <a:lnTo>
                    <a:pt x="2159" y="1"/>
                  </a:lnTo>
                  <a:cubicBezTo>
                    <a:pt x="2311" y="305"/>
                    <a:pt x="2402" y="639"/>
                    <a:pt x="2524" y="974"/>
                  </a:cubicBezTo>
                  <a:cubicBezTo>
                    <a:pt x="2615" y="1308"/>
                    <a:pt x="2706" y="1642"/>
                    <a:pt x="2767" y="2007"/>
                  </a:cubicBezTo>
                  <a:cubicBezTo>
                    <a:pt x="2828" y="2341"/>
                    <a:pt x="2889" y="2676"/>
                    <a:pt x="2828" y="2980"/>
                  </a:cubicBezTo>
                  <a:cubicBezTo>
                    <a:pt x="2805" y="3226"/>
                    <a:pt x="2701" y="3373"/>
                    <a:pt x="2550" y="3373"/>
                  </a:cubicBezTo>
                  <a:cubicBezTo>
                    <a:pt x="2496" y="3373"/>
                    <a:pt x="2436" y="3354"/>
                    <a:pt x="2372" y="3314"/>
                  </a:cubicBezTo>
                  <a:cubicBezTo>
                    <a:pt x="2129" y="3192"/>
                    <a:pt x="1886" y="2919"/>
                    <a:pt x="1673" y="2676"/>
                  </a:cubicBezTo>
                  <a:cubicBezTo>
                    <a:pt x="1460" y="2402"/>
                    <a:pt x="1278" y="2098"/>
                    <a:pt x="1095" y="1825"/>
                  </a:cubicBezTo>
                  <a:cubicBezTo>
                    <a:pt x="730" y="1217"/>
                    <a:pt x="366" y="609"/>
                    <a:pt x="1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697;p95">
              <a:extLst>
                <a:ext uri="{FF2B5EF4-FFF2-40B4-BE49-F238E27FC236}">
                  <a16:creationId xmlns:a16="http://schemas.microsoft.com/office/drawing/2014/main" id="{4DD00F54-A605-478D-A74D-F44668C2C449}"/>
                </a:ext>
              </a:extLst>
            </p:cNvPr>
            <p:cNvSpPr/>
            <p:nvPr/>
          </p:nvSpPr>
          <p:spPr>
            <a:xfrm>
              <a:off x="6463492" y="3036412"/>
              <a:ext cx="31273" cy="66044"/>
            </a:xfrm>
            <a:custGeom>
              <a:avLst/>
              <a:gdLst/>
              <a:ahLst/>
              <a:cxnLst/>
              <a:rect l="l" t="t" r="r" b="b"/>
              <a:pathLst>
                <a:path w="1734" h="3662" extrusionOk="0">
                  <a:moveTo>
                    <a:pt x="1395" y="3329"/>
                  </a:moveTo>
                  <a:cubicBezTo>
                    <a:pt x="1391" y="3337"/>
                    <a:pt x="1384" y="3344"/>
                    <a:pt x="1368" y="3344"/>
                  </a:cubicBezTo>
                  <a:cubicBezTo>
                    <a:pt x="1368" y="3344"/>
                    <a:pt x="1384" y="3337"/>
                    <a:pt x="1395" y="3329"/>
                  </a:cubicBezTo>
                  <a:close/>
                  <a:moveTo>
                    <a:pt x="305" y="1"/>
                  </a:moveTo>
                  <a:lnTo>
                    <a:pt x="305" y="1"/>
                  </a:lnTo>
                  <a:cubicBezTo>
                    <a:pt x="457" y="183"/>
                    <a:pt x="517" y="426"/>
                    <a:pt x="608" y="639"/>
                  </a:cubicBezTo>
                  <a:cubicBezTo>
                    <a:pt x="700" y="852"/>
                    <a:pt x="760" y="1065"/>
                    <a:pt x="852" y="1308"/>
                  </a:cubicBezTo>
                  <a:cubicBezTo>
                    <a:pt x="1004" y="1733"/>
                    <a:pt x="1156" y="2189"/>
                    <a:pt x="1277" y="2615"/>
                  </a:cubicBezTo>
                  <a:cubicBezTo>
                    <a:pt x="1338" y="2828"/>
                    <a:pt x="1368" y="3071"/>
                    <a:pt x="1399" y="3253"/>
                  </a:cubicBezTo>
                  <a:cubicBezTo>
                    <a:pt x="1399" y="3314"/>
                    <a:pt x="1368" y="3344"/>
                    <a:pt x="1368" y="3344"/>
                  </a:cubicBezTo>
                  <a:cubicBezTo>
                    <a:pt x="1308" y="3344"/>
                    <a:pt x="1216" y="3284"/>
                    <a:pt x="1125" y="3253"/>
                  </a:cubicBezTo>
                  <a:cubicBezTo>
                    <a:pt x="730" y="3040"/>
                    <a:pt x="396" y="2706"/>
                    <a:pt x="1" y="2402"/>
                  </a:cubicBezTo>
                  <a:lnTo>
                    <a:pt x="1" y="2402"/>
                  </a:lnTo>
                  <a:cubicBezTo>
                    <a:pt x="274" y="2828"/>
                    <a:pt x="548" y="3192"/>
                    <a:pt x="973" y="3496"/>
                  </a:cubicBezTo>
                  <a:cubicBezTo>
                    <a:pt x="1064" y="3557"/>
                    <a:pt x="1186" y="3648"/>
                    <a:pt x="1368" y="3648"/>
                  </a:cubicBezTo>
                  <a:cubicBezTo>
                    <a:pt x="1379" y="3658"/>
                    <a:pt x="1392" y="3662"/>
                    <a:pt x="1407" y="3662"/>
                  </a:cubicBezTo>
                  <a:cubicBezTo>
                    <a:pt x="1436" y="3662"/>
                    <a:pt x="1470" y="3648"/>
                    <a:pt x="1490" y="3648"/>
                  </a:cubicBezTo>
                  <a:cubicBezTo>
                    <a:pt x="1520" y="3648"/>
                    <a:pt x="1551" y="3618"/>
                    <a:pt x="1581" y="3618"/>
                  </a:cubicBezTo>
                  <a:cubicBezTo>
                    <a:pt x="1642" y="3587"/>
                    <a:pt x="1642" y="3557"/>
                    <a:pt x="1672" y="3527"/>
                  </a:cubicBezTo>
                  <a:cubicBezTo>
                    <a:pt x="1733" y="3436"/>
                    <a:pt x="1733" y="3344"/>
                    <a:pt x="1733" y="3284"/>
                  </a:cubicBezTo>
                  <a:cubicBezTo>
                    <a:pt x="1733" y="2980"/>
                    <a:pt x="1672" y="2767"/>
                    <a:pt x="1642" y="2524"/>
                  </a:cubicBezTo>
                  <a:cubicBezTo>
                    <a:pt x="1490" y="2068"/>
                    <a:pt x="1338" y="1612"/>
                    <a:pt x="1125" y="1186"/>
                  </a:cubicBezTo>
                  <a:cubicBezTo>
                    <a:pt x="1004" y="973"/>
                    <a:pt x="912" y="761"/>
                    <a:pt x="791" y="548"/>
                  </a:cubicBezTo>
                  <a:cubicBezTo>
                    <a:pt x="639" y="366"/>
                    <a:pt x="517" y="153"/>
                    <a:pt x="305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698;p95">
              <a:extLst>
                <a:ext uri="{FF2B5EF4-FFF2-40B4-BE49-F238E27FC236}">
                  <a16:creationId xmlns:a16="http://schemas.microsoft.com/office/drawing/2014/main" id="{8E8D536F-FD20-4124-AA0B-970881F9B784}"/>
                </a:ext>
              </a:extLst>
            </p:cNvPr>
            <p:cNvSpPr/>
            <p:nvPr/>
          </p:nvSpPr>
          <p:spPr>
            <a:xfrm>
              <a:off x="6487064" y="3011758"/>
              <a:ext cx="34555" cy="77857"/>
            </a:xfrm>
            <a:custGeom>
              <a:avLst/>
              <a:gdLst/>
              <a:ahLst/>
              <a:cxnLst/>
              <a:rect l="l" t="t" r="r" b="b"/>
              <a:pathLst>
                <a:path w="1916" h="4317" extrusionOk="0">
                  <a:moveTo>
                    <a:pt x="700" y="0"/>
                  </a:moveTo>
                  <a:lnTo>
                    <a:pt x="700" y="0"/>
                  </a:lnTo>
                  <a:cubicBezTo>
                    <a:pt x="973" y="426"/>
                    <a:pt x="1156" y="912"/>
                    <a:pt x="1308" y="1368"/>
                  </a:cubicBezTo>
                  <a:cubicBezTo>
                    <a:pt x="1429" y="1854"/>
                    <a:pt x="1520" y="2340"/>
                    <a:pt x="1551" y="2827"/>
                  </a:cubicBezTo>
                  <a:cubicBezTo>
                    <a:pt x="1551" y="3070"/>
                    <a:pt x="1551" y="3344"/>
                    <a:pt x="1490" y="3556"/>
                  </a:cubicBezTo>
                  <a:cubicBezTo>
                    <a:pt x="1490" y="3678"/>
                    <a:pt x="1460" y="3799"/>
                    <a:pt x="1429" y="3891"/>
                  </a:cubicBezTo>
                  <a:cubicBezTo>
                    <a:pt x="1399" y="3921"/>
                    <a:pt x="1368" y="3982"/>
                    <a:pt x="1368" y="3982"/>
                  </a:cubicBezTo>
                  <a:cubicBezTo>
                    <a:pt x="1338" y="4012"/>
                    <a:pt x="1308" y="4012"/>
                    <a:pt x="1277" y="4043"/>
                  </a:cubicBezTo>
                  <a:cubicBezTo>
                    <a:pt x="1258" y="4046"/>
                    <a:pt x="1238" y="4047"/>
                    <a:pt x="1218" y="4047"/>
                  </a:cubicBezTo>
                  <a:cubicBezTo>
                    <a:pt x="1044" y="4047"/>
                    <a:pt x="829" y="3939"/>
                    <a:pt x="639" y="3830"/>
                  </a:cubicBezTo>
                  <a:cubicBezTo>
                    <a:pt x="396" y="3739"/>
                    <a:pt x="213" y="3587"/>
                    <a:pt x="1" y="3435"/>
                  </a:cubicBezTo>
                  <a:lnTo>
                    <a:pt x="1" y="3435"/>
                  </a:lnTo>
                  <a:cubicBezTo>
                    <a:pt x="122" y="3647"/>
                    <a:pt x="335" y="3830"/>
                    <a:pt x="517" y="3982"/>
                  </a:cubicBezTo>
                  <a:cubicBezTo>
                    <a:pt x="730" y="4134"/>
                    <a:pt x="973" y="4316"/>
                    <a:pt x="1308" y="4316"/>
                  </a:cubicBezTo>
                  <a:cubicBezTo>
                    <a:pt x="1368" y="4316"/>
                    <a:pt x="1460" y="4316"/>
                    <a:pt x="1551" y="4225"/>
                  </a:cubicBezTo>
                  <a:cubicBezTo>
                    <a:pt x="1642" y="4164"/>
                    <a:pt x="1672" y="4103"/>
                    <a:pt x="1733" y="4043"/>
                  </a:cubicBezTo>
                  <a:cubicBezTo>
                    <a:pt x="1794" y="3891"/>
                    <a:pt x="1824" y="3769"/>
                    <a:pt x="1855" y="3617"/>
                  </a:cubicBezTo>
                  <a:cubicBezTo>
                    <a:pt x="1916" y="3344"/>
                    <a:pt x="1916" y="3100"/>
                    <a:pt x="1916" y="2827"/>
                  </a:cubicBezTo>
                  <a:cubicBezTo>
                    <a:pt x="1885" y="2280"/>
                    <a:pt x="1794" y="1763"/>
                    <a:pt x="1581" y="1277"/>
                  </a:cubicBezTo>
                  <a:cubicBezTo>
                    <a:pt x="1399" y="790"/>
                    <a:pt x="1095" y="334"/>
                    <a:pt x="700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699;p95">
              <a:extLst>
                <a:ext uri="{FF2B5EF4-FFF2-40B4-BE49-F238E27FC236}">
                  <a16:creationId xmlns:a16="http://schemas.microsoft.com/office/drawing/2014/main" id="{9A422262-9A4D-4FA8-9F4F-A15BC26CF633}"/>
                </a:ext>
              </a:extLst>
            </p:cNvPr>
            <p:cNvSpPr/>
            <p:nvPr/>
          </p:nvSpPr>
          <p:spPr>
            <a:xfrm>
              <a:off x="6876277" y="2955723"/>
              <a:ext cx="212723" cy="147166"/>
            </a:xfrm>
            <a:custGeom>
              <a:avLst/>
              <a:gdLst/>
              <a:ahLst/>
              <a:cxnLst/>
              <a:rect l="l" t="t" r="r" b="b"/>
              <a:pathLst>
                <a:path w="11795" h="8160" extrusionOk="0">
                  <a:moveTo>
                    <a:pt x="5289" y="1"/>
                  </a:moveTo>
                  <a:cubicBezTo>
                    <a:pt x="1726" y="1"/>
                    <a:pt x="1" y="3776"/>
                    <a:pt x="1" y="3776"/>
                  </a:cubicBezTo>
                  <a:cubicBezTo>
                    <a:pt x="773" y="4636"/>
                    <a:pt x="2001" y="4860"/>
                    <a:pt x="3069" y="4860"/>
                  </a:cubicBezTo>
                  <a:cubicBezTo>
                    <a:pt x="4227" y="4860"/>
                    <a:pt x="5198" y="4596"/>
                    <a:pt x="5198" y="4596"/>
                  </a:cubicBezTo>
                  <a:cubicBezTo>
                    <a:pt x="5198" y="4596"/>
                    <a:pt x="6589" y="8159"/>
                    <a:pt x="7758" y="8159"/>
                  </a:cubicBezTo>
                  <a:cubicBezTo>
                    <a:pt x="7786" y="8159"/>
                    <a:pt x="7814" y="8157"/>
                    <a:pt x="7843" y="8153"/>
                  </a:cubicBezTo>
                  <a:cubicBezTo>
                    <a:pt x="8708" y="8023"/>
                    <a:pt x="8172" y="6583"/>
                    <a:pt x="7791" y="5764"/>
                  </a:cubicBezTo>
                  <a:lnTo>
                    <a:pt x="7791" y="5764"/>
                  </a:lnTo>
                  <a:cubicBezTo>
                    <a:pt x="8170" y="6474"/>
                    <a:pt x="8857" y="7606"/>
                    <a:pt x="9379" y="7606"/>
                  </a:cubicBezTo>
                  <a:cubicBezTo>
                    <a:pt x="9383" y="7606"/>
                    <a:pt x="9388" y="7606"/>
                    <a:pt x="9393" y="7606"/>
                  </a:cubicBezTo>
                  <a:cubicBezTo>
                    <a:pt x="9953" y="7561"/>
                    <a:pt x="9457" y="6263"/>
                    <a:pt x="9157" y="5582"/>
                  </a:cubicBezTo>
                  <a:lnTo>
                    <a:pt x="9157" y="5582"/>
                  </a:lnTo>
                  <a:cubicBezTo>
                    <a:pt x="9418" y="6084"/>
                    <a:pt x="9927" y="6872"/>
                    <a:pt x="10561" y="6872"/>
                  </a:cubicBezTo>
                  <a:cubicBezTo>
                    <a:pt x="10626" y="6872"/>
                    <a:pt x="10693" y="6864"/>
                    <a:pt x="10761" y="6846"/>
                  </a:cubicBezTo>
                  <a:cubicBezTo>
                    <a:pt x="11794" y="6572"/>
                    <a:pt x="10761" y="1040"/>
                    <a:pt x="6444" y="128"/>
                  </a:cubicBezTo>
                  <a:cubicBezTo>
                    <a:pt x="6040" y="41"/>
                    <a:pt x="5655" y="1"/>
                    <a:pt x="5289" y="1"/>
                  </a:cubicBezTo>
                  <a:close/>
                </a:path>
              </a:pathLst>
            </a:custGeom>
            <a:solidFill>
              <a:srgbClr val="FFB8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700;p95">
              <a:extLst>
                <a:ext uri="{FF2B5EF4-FFF2-40B4-BE49-F238E27FC236}">
                  <a16:creationId xmlns:a16="http://schemas.microsoft.com/office/drawing/2014/main" id="{EEE33ADC-CC29-4613-9F66-D9D750454E49}"/>
                </a:ext>
              </a:extLst>
            </p:cNvPr>
            <p:cNvSpPr/>
            <p:nvPr/>
          </p:nvSpPr>
          <p:spPr>
            <a:xfrm>
              <a:off x="6970023" y="3038612"/>
              <a:ext cx="58668" cy="67992"/>
            </a:xfrm>
            <a:custGeom>
              <a:avLst/>
              <a:gdLst/>
              <a:ahLst/>
              <a:cxnLst/>
              <a:rect l="l" t="t" r="r" b="b"/>
              <a:pathLst>
                <a:path w="3253" h="3770" extrusionOk="0">
                  <a:moveTo>
                    <a:pt x="2037" y="0"/>
                  </a:moveTo>
                  <a:cubicBezTo>
                    <a:pt x="2280" y="669"/>
                    <a:pt x="2553" y="1338"/>
                    <a:pt x="2736" y="2006"/>
                  </a:cubicBezTo>
                  <a:cubicBezTo>
                    <a:pt x="2827" y="2341"/>
                    <a:pt x="2918" y="2706"/>
                    <a:pt x="2888" y="3010"/>
                  </a:cubicBezTo>
                  <a:cubicBezTo>
                    <a:pt x="2865" y="3256"/>
                    <a:pt x="2777" y="3403"/>
                    <a:pt x="2635" y="3403"/>
                  </a:cubicBezTo>
                  <a:cubicBezTo>
                    <a:pt x="2584" y="3403"/>
                    <a:pt x="2526" y="3384"/>
                    <a:pt x="2462" y="3344"/>
                  </a:cubicBezTo>
                  <a:cubicBezTo>
                    <a:pt x="2189" y="3222"/>
                    <a:pt x="1946" y="2949"/>
                    <a:pt x="1733" y="2675"/>
                  </a:cubicBezTo>
                  <a:cubicBezTo>
                    <a:pt x="1520" y="2402"/>
                    <a:pt x="1307" y="2128"/>
                    <a:pt x="1125" y="1824"/>
                  </a:cubicBezTo>
                  <a:cubicBezTo>
                    <a:pt x="730" y="1247"/>
                    <a:pt x="365" y="639"/>
                    <a:pt x="0" y="0"/>
                  </a:cubicBezTo>
                  <a:lnTo>
                    <a:pt x="0" y="0"/>
                  </a:lnTo>
                  <a:cubicBezTo>
                    <a:pt x="213" y="699"/>
                    <a:pt x="517" y="1338"/>
                    <a:pt x="851" y="1976"/>
                  </a:cubicBezTo>
                  <a:cubicBezTo>
                    <a:pt x="1034" y="2280"/>
                    <a:pt x="1246" y="2584"/>
                    <a:pt x="1459" y="2888"/>
                  </a:cubicBezTo>
                  <a:cubicBezTo>
                    <a:pt x="1672" y="3162"/>
                    <a:pt x="1915" y="3465"/>
                    <a:pt x="2280" y="3678"/>
                  </a:cubicBezTo>
                  <a:cubicBezTo>
                    <a:pt x="2371" y="3739"/>
                    <a:pt x="2493" y="3769"/>
                    <a:pt x="2614" y="3769"/>
                  </a:cubicBezTo>
                  <a:cubicBezTo>
                    <a:pt x="2766" y="3769"/>
                    <a:pt x="2888" y="3709"/>
                    <a:pt x="2979" y="3648"/>
                  </a:cubicBezTo>
                  <a:cubicBezTo>
                    <a:pt x="3192" y="3465"/>
                    <a:pt x="3253" y="3222"/>
                    <a:pt x="3253" y="3010"/>
                  </a:cubicBezTo>
                  <a:cubicBezTo>
                    <a:pt x="3253" y="2614"/>
                    <a:pt x="3161" y="2250"/>
                    <a:pt x="3009" y="1915"/>
                  </a:cubicBezTo>
                  <a:cubicBezTo>
                    <a:pt x="2766" y="1247"/>
                    <a:pt x="2432" y="608"/>
                    <a:pt x="2037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701;p95">
              <a:extLst>
                <a:ext uri="{FF2B5EF4-FFF2-40B4-BE49-F238E27FC236}">
                  <a16:creationId xmlns:a16="http://schemas.microsoft.com/office/drawing/2014/main" id="{C84B4F90-6FAD-4BFC-AA49-45C77F9B71B0}"/>
                </a:ext>
              </a:extLst>
            </p:cNvPr>
            <p:cNvSpPr/>
            <p:nvPr/>
          </p:nvSpPr>
          <p:spPr>
            <a:xfrm>
              <a:off x="7023190" y="3029288"/>
              <a:ext cx="30173" cy="66351"/>
            </a:xfrm>
            <a:custGeom>
              <a:avLst/>
              <a:gdLst/>
              <a:ahLst/>
              <a:cxnLst/>
              <a:rect l="l" t="t" r="r" b="b"/>
              <a:pathLst>
                <a:path w="1673" h="3679" extrusionOk="0">
                  <a:moveTo>
                    <a:pt x="244" y="1"/>
                  </a:moveTo>
                  <a:cubicBezTo>
                    <a:pt x="426" y="122"/>
                    <a:pt x="487" y="365"/>
                    <a:pt x="578" y="578"/>
                  </a:cubicBezTo>
                  <a:cubicBezTo>
                    <a:pt x="669" y="821"/>
                    <a:pt x="760" y="1034"/>
                    <a:pt x="821" y="1247"/>
                  </a:cubicBezTo>
                  <a:cubicBezTo>
                    <a:pt x="973" y="1703"/>
                    <a:pt x="1125" y="2159"/>
                    <a:pt x="1216" y="2615"/>
                  </a:cubicBezTo>
                  <a:cubicBezTo>
                    <a:pt x="1277" y="2827"/>
                    <a:pt x="1308" y="3071"/>
                    <a:pt x="1308" y="3253"/>
                  </a:cubicBezTo>
                  <a:cubicBezTo>
                    <a:pt x="1277" y="3283"/>
                    <a:pt x="1277" y="3344"/>
                    <a:pt x="1277" y="3344"/>
                  </a:cubicBezTo>
                  <a:lnTo>
                    <a:pt x="1247" y="3344"/>
                  </a:lnTo>
                  <a:cubicBezTo>
                    <a:pt x="1231" y="3352"/>
                    <a:pt x="1212" y="3356"/>
                    <a:pt x="1192" y="3356"/>
                  </a:cubicBezTo>
                  <a:cubicBezTo>
                    <a:pt x="1137" y="3356"/>
                    <a:pt x="1070" y="3328"/>
                    <a:pt x="1004" y="3283"/>
                  </a:cubicBezTo>
                  <a:cubicBezTo>
                    <a:pt x="639" y="3040"/>
                    <a:pt x="305" y="2675"/>
                    <a:pt x="1" y="2311"/>
                  </a:cubicBezTo>
                  <a:lnTo>
                    <a:pt x="1" y="2311"/>
                  </a:lnTo>
                  <a:cubicBezTo>
                    <a:pt x="213" y="2767"/>
                    <a:pt x="426" y="3192"/>
                    <a:pt x="852" y="3496"/>
                  </a:cubicBezTo>
                  <a:cubicBezTo>
                    <a:pt x="943" y="3587"/>
                    <a:pt x="1064" y="3679"/>
                    <a:pt x="1277" y="3679"/>
                  </a:cubicBezTo>
                  <a:cubicBezTo>
                    <a:pt x="1338" y="3648"/>
                    <a:pt x="1460" y="3648"/>
                    <a:pt x="1551" y="3527"/>
                  </a:cubicBezTo>
                  <a:cubicBezTo>
                    <a:pt x="1612" y="3435"/>
                    <a:pt x="1642" y="3375"/>
                    <a:pt x="1642" y="3283"/>
                  </a:cubicBezTo>
                  <a:cubicBezTo>
                    <a:pt x="1672" y="3010"/>
                    <a:pt x="1642" y="2767"/>
                    <a:pt x="1581" y="2523"/>
                  </a:cubicBezTo>
                  <a:cubicBezTo>
                    <a:pt x="1490" y="2037"/>
                    <a:pt x="1308" y="1581"/>
                    <a:pt x="1095" y="1125"/>
                  </a:cubicBezTo>
                  <a:cubicBezTo>
                    <a:pt x="1004" y="913"/>
                    <a:pt x="882" y="700"/>
                    <a:pt x="760" y="487"/>
                  </a:cubicBezTo>
                  <a:cubicBezTo>
                    <a:pt x="669" y="396"/>
                    <a:pt x="609" y="305"/>
                    <a:pt x="517" y="213"/>
                  </a:cubicBezTo>
                  <a:cubicBezTo>
                    <a:pt x="457" y="122"/>
                    <a:pt x="365" y="1"/>
                    <a:pt x="244" y="1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702;p95">
              <a:extLst>
                <a:ext uri="{FF2B5EF4-FFF2-40B4-BE49-F238E27FC236}">
                  <a16:creationId xmlns:a16="http://schemas.microsoft.com/office/drawing/2014/main" id="{6782120D-07C5-4EA4-A14E-2E11232FB94B}"/>
                </a:ext>
              </a:extLst>
            </p:cNvPr>
            <p:cNvSpPr/>
            <p:nvPr/>
          </p:nvSpPr>
          <p:spPr>
            <a:xfrm>
              <a:off x="7050045" y="3009017"/>
              <a:ext cx="29632" cy="73402"/>
            </a:xfrm>
            <a:custGeom>
              <a:avLst/>
              <a:gdLst/>
              <a:ahLst/>
              <a:cxnLst/>
              <a:rect l="l" t="t" r="r" b="b"/>
              <a:pathLst>
                <a:path w="1643" h="4070" extrusionOk="0">
                  <a:moveTo>
                    <a:pt x="579" y="0"/>
                  </a:moveTo>
                  <a:lnTo>
                    <a:pt x="579" y="0"/>
                  </a:lnTo>
                  <a:cubicBezTo>
                    <a:pt x="1034" y="821"/>
                    <a:pt x="1247" y="1672"/>
                    <a:pt x="1278" y="2553"/>
                  </a:cubicBezTo>
                  <a:cubicBezTo>
                    <a:pt x="1278" y="2766"/>
                    <a:pt x="1278" y="3009"/>
                    <a:pt x="1247" y="3222"/>
                  </a:cubicBezTo>
                  <a:cubicBezTo>
                    <a:pt x="1217" y="3404"/>
                    <a:pt x="1156" y="3647"/>
                    <a:pt x="1065" y="3739"/>
                  </a:cubicBezTo>
                  <a:cubicBezTo>
                    <a:pt x="1039" y="3777"/>
                    <a:pt x="982" y="3794"/>
                    <a:pt x="910" y="3794"/>
                  </a:cubicBezTo>
                  <a:cubicBezTo>
                    <a:pt x="811" y="3794"/>
                    <a:pt x="684" y="3761"/>
                    <a:pt x="579" y="3708"/>
                  </a:cubicBezTo>
                  <a:cubicBezTo>
                    <a:pt x="366" y="3617"/>
                    <a:pt x="183" y="3496"/>
                    <a:pt x="1" y="3374"/>
                  </a:cubicBezTo>
                  <a:lnTo>
                    <a:pt x="1" y="3374"/>
                  </a:lnTo>
                  <a:cubicBezTo>
                    <a:pt x="123" y="3556"/>
                    <a:pt x="305" y="3739"/>
                    <a:pt x="487" y="3860"/>
                  </a:cubicBezTo>
                  <a:cubicBezTo>
                    <a:pt x="579" y="3951"/>
                    <a:pt x="700" y="4012"/>
                    <a:pt x="822" y="4043"/>
                  </a:cubicBezTo>
                  <a:cubicBezTo>
                    <a:pt x="876" y="4056"/>
                    <a:pt x="936" y="4070"/>
                    <a:pt x="1003" y="4070"/>
                  </a:cubicBezTo>
                  <a:cubicBezTo>
                    <a:pt x="1085" y="4070"/>
                    <a:pt x="1177" y="4049"/>
                    <a:pt x="1278" y="3982"/>
                  </a:cubicBezTo>
                  <a:cubicBezTo>
                    <a:pt x="1399" y="3860"/>
                    <a:pt x="1430" y="3739"/>
                    <a:pt x="1490" y="3617"/>
                  </a:cubicBezTo>
                  <a:cubicBezTo>
                    <a:pt x="1521" y="3496"/>
                    <a:pt x="1582" y="3374"/>
                    <a:pt x="1582" y="3252"/>
                  </a:cubicBezTo>
                  <a:cubicBezTo>
                    <a:pt x="1642" y="3009"/>
                    <a:pt x="1642" y="2796"/>
                    <a:pt x="1642" y="2553"/>
                  </a:cubicBezTo>
                  <a:cubicBezTo>
                    <a:pt x="1612" y="2067"/>
                    <a:pt x="1521" y="1611"/>
                    <a:pt x="1369" y="1155"/>
                  </a:cubicBezTo>
                  <a:cubicBezTo>
                    <a:pt x="1186" y="730"/>
                    <a:pt x="913" y="304"/>
                    <a:pt x="579" y="0"/>
                  </a:cubicBezTo>
                  <a:close/>
                </a:path>
              </a:pathLst>
            </a:custGeom>
            <a:solidFill>
              <a:srgbClr val="FB89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703;p95">
              <a:extLst>
                <a:ext uri="{FF2B5EF4-FFF2-40B4-BE49-F238E27FC236}">
                  <a16:creationId xmlns:a16="http://schemas.microsoft.com/office/drawing/2014/main" id="{C655B110-7511-4363-A277-5CE86AFE8266}"/>
                </a:ext>
              </a:extLst>
            </p:cNvPr>
            <p:cNvSpPr/>
            <p:nvPr/>
          </p:nvSpPr>
          <p:spPr>
            <a:xfrm>
              <a:off x="7349371" y="2964470"/>
              <a:ext cx="183849" cy="148338"/>
            </a:xfrm>
            <a:custGeom>
              <a:avLst/>
              <a:gdLst/>
              <a:ahLst/>
              <a:cxnLst/>
              <a:rect l="l" t="t" r="r" b="b"/>
              <a:pathLst>
                <a:path w="10194" h="8225" extrusionOk="0">
                  <a:moveTo>
                    <a:pt x="6906" y="1"/>
                  </a:moveTo>
                  <a:cubicBezTo>
                    <a:pt x="6797" y="1"/>
                    <a:pt x="6683" y="3"/>
                    <a:pt x="6566" y="8"/>
                  </a:cubicBezTo>
                  <a:cubicBezTo>
                    <a:pt x="2918" y="190"/>
                    <a:pt x="0" y="5631"/>
                    <a:pt x="1155" y="6817"/>
                  </a:cubicBezTo>
                  <a:cubicBezTo>
                    <a:pt x="1395" y="7063"/>
                    <a:pt x="1576" y="7160"/>
                    <a:pt x="1711" y="7160"/>
                  </a:cubicBezTo>
                  <a:cubicBezTo>
                    <a:pt x="2074" y="7160"/>
                    <a:pt x="2113" y="6464"/>
                    <a:pt x="2108" y="6084"/>
                  </a:cubicBezTo>
                  <a:lnTo>
                    <a:pt x="2108" y="6084"/>
                  </a:lnTo>
                  <a:cubicBezTo>
                    <a:pt x="2142" y="6566"/>
                    <a:pt x="2289" y="7631"/>
                    <a:pt x="2918" y="7911"/>
                  </a:cubicBezTo>
                  <a:cubicBezTo>
                    <a:pt x="2978" y="7937"/>
                    <a:pt x="3034" y="7949"/>
                    <a:pt x="3086" y="7949"/>
                  </a:cubicBezTo>
                  <a:cubicBezTo>
                    <a:pt x="3769" y="7949"/>
                    <a:pt x="3769" y="5874"/>
                    <a:pt x="3769" y="5874"/>
                  </a:cubicBezTo>
                  <a:cubicBezTo>
                    <a:pt x="3769" y="5874"/>
                    <a:pt x="3982" y="8002"/>
                    <a:pt x="4833" y="8215"/>
                  </a:cubicBezTo>
                  <a:cubicBezTo>
                    <a:pt x="4861" y="8222"/>
                    <a:pt x="4888" y="8225"/>
                    <a:pt x="4914" y="8225"/>
                  </a:cubicBezTo>
                  <a:cubicBezTo>
                    <a:pt x="5695" y="8225"/>
                    <a:pt x="5410" y="5206"/>
                    <a:pt x="5410" y="5206"/>
                  </a:cubicBezTo>
                  <a:cubicBezTo>
                    <a:pt x="5410" y="5206"/>
                    <a:pt x="9757" y="3868"/>
                    <a:pt x="9909" y="2136"/>
                  </a:cubicBezTo>
                  <a:cubicBezTo>
                    <a:pt x="9909" y="2136"/>
                    <a:pt x="10194" y="1"/>
                    <a:pt x="6906" y="1"/>
                  </a:cubicBezTo>
                  <a:close/>
                </a:path>
              </a:pathLst>
            </a:custGeom>
            <a:solidFill>
              <a:srgbClr val="FFAD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704;p95">
              <a:extLst>
                <a:ext uri="{FF2B5EF4-FFF2-40B4-BE49-F238E27FC236}">
                  <a16:creationId xmlns:a16="http://schemas.microsoft.com/office/drawing/2014/main" id="{FA843307-2F15-419A-B3E5-B67D52DF13F5}"/>
                </a:ext>
              </a:extLst>
            </p:cNvPr>
            <p:cNvSpPr/>
            <p:nvPr/>
          </p:nvSpPr>
          <p:spPr>
            <a:xfrm>
              <a:off x="7387191" y="3040794"/>
              <a:ext cx="80057" cy="75152"/>
            </a:xfrm>
            <a:custGeom>
              <a:avLst/>
              <a:gdLst/>
              <a:ahLst/>
              <a:cxnLst/>
              <a:rect l="l" t="t" r="r" b="b"/>
              <a:pathLst>
                <a:path w="4439" h="4167" extrusionOk="0">
                  <a:moveTo>
                    <a:pt x="1551" y="1"/>
                  </a:moveTo>
                  <a:lnTo>
                    <a:pt x="1490" y="1612"/>
                  </a:lnTo>
                  <a:cubicBezTo>
                    <a:pt x="1459" y="2098"/>
                    <a:pt x="1399" y="2615"/>
                    <a:pt x="1247" y="3041"/>
                  </a:cubicBezTo>
                  <a:cubicBezTo>
                    <a:pt x="1186" y="3253"/>
                    <a:pt x="1064" y="3466"/>
                    <a:pt x="912" y="3527"/>
                  </a:cubicBezTo>
                  <a:cubicBezTo>
                    <a:pt x="851" y="3527"/>
                    <a:pt x="791" y="3527"/>
                    <a:pt x="699" y="3466"/>
                  </a:cubicBezTo>
                  <a:cubicBezTo>
                    <a:pt x="639" y="3405"/>
                    <a:pt x="578" y="3314"/>
                    <a:pt x="517" y="3223"/>
                  </a:cubicBezTo>
                  <a:cubicBezTo>
                    <a:pt x="304" y="2797"/>
                    <a:pt x="244" y="2311"/>
                    <a:pt x="183" y="1825"/>
                  </a:cubicBezTo>
                  <a:cubicBezTo>
                    <a:pt x="122" y="1308"/>
                    <a:pt x="122" y="822"/>
                    <a:pt x="244" y="335"/>
                  </a:cubicBezTo>
                  <a:lnTo>
                    <a:pt x="244" y="335"/>
                  </a:lnTo>
                  <a:cubicBezTo>
                    <a:pt x="122" y="548"/>
                    <a:pt x="92" y="822"/>
                    <a:pt x="61" y="1065"/>
                  </a:cubicBezTo>
                  <a:cubicBezTo>
                    <a:pt x="31" y="1308"/>
                    <a:pt x="0" y="1582"/>
                    <a:pt x="0" y="1825"/>
                  </a:cubicBezTo>
                  <a:cubicBezTo>
                    <a:pt x="0" y="2341"/>
                    <a:pt x="61" y="2858"/>
                    <a:pt x="274" y="3344"/>
                  </a:cubicBezTo>
                  <a:cubicBezTo>
                    <a:pt x="335" y="3466"/>
                    <a:pt x="395" y="3588"/>
                    <a:pt x="517" y="3709"/>
                  </a:cubicBezTo>
                  <a:cubicBezTo>
                    <a:pt x="617" y="3784"/>
                    <a:pt x="758" y="3839"/>
                    <a:pt x="907" y="3839"/>
                  </a:cubicBezTo>
                  <a:cubicBezTo>
                    <a:pt x="939" y="3839"/>
                    <a:pt x="971" y="3836"/>
                    <a:pt x="1003" y="3831"/>
                  </a:cubicBezTo>
                  <a:cubicBezTo>
                    <a:pt x="1186" y="3770"/>
                    <a:pt x="1307" y="3648"/>
                    <a:pt x="1399" y="3527"/>
                  </a:cubicBezTo>
                  <a:cubicBezTo>
                    <a:pt x="1459" y="3405"/>
                    <a:pt x="1520" y="3284"/>
                    <a:pt x="1581" y="3162"/>
                  </a:cubicBezTo>
                  <a:cubicBezTo>
                    <a:pt x="1635" y="3017"/>
                    <a:pt x="1679" y="2869"/>
                    <a:pt x="1714" y="2719"/>
                  </a:cubicBezTo>
                  <a:lnTo>
                    <a:pt x="1714" y="2719"/>
                  </a:lnTo>
                  <a:cubicBezTo>
                    <a:pt x="1756" y="2856"/>
                    <a:pt x="1803" y="2994"/>
                    <a:pt x="1854" y="3132"/>
                  </a:cubicBezTo>
                  <a:cubicBezTo>
                    <a:pt x="1946" y="3375"/>
                    <a:pt x="2037" y="3618"/>
                    <a:pt x="2189" y="3831"/>
                  </a:cubicBezTo>
                  <a:cubicBezTo>
                    <a:pt x="2250" y="3952"/>
                    <a:pt x="2341" y="4074"/>
                    <a:pt x="2523" y="4135"/>
                  </a:cubicBezTo>
                  <a:cubicBezTo>
                    <a:pt x="2575" y="4157"/>
                    <a:pt x="2627" y="4167"/>
                    <a:pt x="2677" y="4167"/>
                  </a:cubicBezTo>
                  <a:cubicBezTo>
                    <a:pt x="2833" y="4167"/>
                    <a:pt x="2971" y="4075"/>
                    <a:pt x="3040" y="3983"/>
                  </a:cubicBezTo>
                  <a:cubicBezTo>
                    <a:pt x="3253" y="3740"/>
                    <a:pt x="3283" y="3466"/>
                    <a:pt x="3313" y="3223"/>
                  </a:cubicBezTo>
                  <a:cubicBezTo>
                    <a:pt x="3374" y="2980"/>
                    <a:pt x="3374" y="2706"/>
                    <a:pt x="3405" y="2463"/>
                  </a:cubicBezTo>
                  <a:cubicBezTo>
                    <a:pt x="3405" y="1992"/>
                    <a:pt x="3405" y="1493"/>
                    <a:pt x="3377" y="1021"/>
                  </a:cubicBezTo>
                  <a:lnTo>
                    <a:pt x="3377" y="1021"/>
                  </a:lnTo>
                  <a:cubicBezTo>
                    <a:pt x="3731" y="873"/>
                    <a:pt x="4084" y="725"/>
                    <a:pt x="4438" y="548"/>
                  </a:cubicBezTo>
                  <a:lnTo>
                    <a:pt x="4438" y="548"/>
                  </a:lnTo>
                  <a:cubicBezTo>
                    <a:pt x="4043" y="670"/>
                    <a:pt x="3678" y="791"/>
                    <a:pt x="3283" y="913"/>
                  </a:cubicBezTo>
                  <a:lnTo>
                    <a:pt x="3253" y="913"/>
                  </a:lnTo>
                  <a:lnTo>
                    <a:pt x="3253" y="974"/>
                  </a:lnTo>
                  <a:cubicBezTo>
                    <a:pt x="3222" y="1460"/>
                    <a:pt x="3192" y="1946"/>
                    <a:pt x="3161" y="2433"/>
                  </a:cubicBezTo>
                  <a:cubicBezTo>
                    <a:pt x="3131" y="2676"/>
                    <a:pt x="3101" y="2919"/>
                    <a:pt x="3040" y="3162"/>
                  </a:cubicBezTo>
                  <a:cubicBezTo>
                    <a:pt x="2979" y="3375"/>
                    <a:pt x="2918" y="3618"/>
                    <a:pt x="2797" y="3770"/>
                  </a:cubicBezTo>
                  <a:cubicBezTo>
                    <a:pt x="2761" y="3806"/>
                    <a:pt x="2736" y="3820"/>
                    <a:pt x="2715" y="3820"/>
                  </a:cubicBezTo>
                  <a:cubicBezTo>
                    <a:pt x="2700" y="3820"/>
                    <a:pt x="2688" y="3813"/>
                    <a:pt x="2675" y="3800"/>
                  </a:cubicBezTo>
                  <a:cubicBezTo>
                    <a:pt x="2614" y="3800"/>
                    <a:pt x="2554" y="3709"/>
                    <a:pt x="2493" y="3618"/>
                  </a:cubicBezTo>
                  <a:cubicBezTo>
                    <a:pt x="2371" y="3436"/>
                    <a:pt x="2280" y="3223"/>
                    <a:pt x="2189" y="3010"/>
                  </a:cubicBezTo>
                  <a:cubicBezTo>
                    <a:pt x="2037" y="2554"/>
                    <a:pt x="1946" y="2068"/>
                    <a:pt x="1854" y="1582"/>
                  </a:cubicBezTo>
                  <a:lnTo>
                    <a:pt x="1551" y="1"/>
                  </a:lnTo>
                  <a:close/>
                </a:path>
              </a:pathLst>
            </a:custGeom>
            <a:solidFill>
              <a:srgbClr val="F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705;p95">
              <a:extLst>
                <a:ext uri="{FF2B5EF4-FFF2-40B4-BE49-F238E27FC236}">
                  <a16:creationId xmlns:a16="http://schemas.microsoft.com/office/drawing/2014/main" id="{17170F08-2965-46EE-A188-656A33A3C6EE}"/>
                </a:ext>
              </a:extLst>
            </p:cNvPr>
            <p:cNvSpPr/>
            <p:nvPr/>
          </p:nvSpPr>
          <p:spPr>
            <a:xfrm>
              <a:off x="7363619" y="3035330"/>
              <a:ext cx="25772" cy="60309"/>
            </a:xfrm>
            <a:custGeom>
              <a:avLst/>
              <a:gdLst/>
              <a:ahLst/>
              <a:cxnLst/>
              <a:rect l="l" t="t" r="r" b="b"/>
              <a:pathLst>
                <a:path w="1429" h="3344" extrusionOk="0">
                  <a:moveTo>
                    <a:pt x="730" y="0"/>
                  </a:moveTo>
                  <a:cubicBezTo>
                    <a:pt x="456" y="274"/>
                    <a:pt x="274" y="638"/>
                    <a:pt x="152" y="1003"/>
                  </a:cubicBezTo>
                  <a:cubicBezTo>
                    <a:pt x="31" y="1398"/>
                    <a:pt x="0" y="1793"/>
                    <a:pt x="31" y="2219"/>
                  </a:cubicBezTo>
                  <a:cubicBezTo>
                    <a:pt x="61" y="2401"/>
                    <a:pt x="92" y="2614"/>
                    <a:pt x="183" y="2827"/>
                  </a:cubicBezTo>
                  <a:cubicBezTo>
                    <a:pt x="274" y="3009"/>
                    <a:pt x="395" y="3222"/>
                    <a:pt x="669" y="3313"/>
                  </a:cubicBezTo>
                  <a:cubicBezTo>
                    <a:pt x="718" y="3334"/>
                    <a:pt x="771" y="3344"/>
                    <a:pt x="826" y="3344"/>
                  </a:cubicBezTo>
                  <a:cubicBezTo>
                    <a:pt x="1012" y="3344"/>
                    <a:pt x="1214" y="3234"/>
                    <a:pt x="1307" y="3070"/>
                  </a:cubicBezTo>
                  <a:cubicBezTo>
                    <a:pt x="1399" y="2857"/>
                    <a:pt x="1429" y="2675"/>
                    <a:pt x="1399" y="2462"/>
                  </a:cubicBezTo>
                  <a:lnTo>
                    <a:pt x="1399" y="2462"/>
                  </a:lnTo>
                  <a:cubicBezTo>
                    <a:pt x="1338" y="2644"/>
                    <a:pt x="1247" y="2827"/>
                    <a:pt x="1155" y="2948"/>
                  </a:cubicBezTo>
                  <a:cubicBezTo>
                    <a:pt x="1074" y="3029"/>
                    <a:pt x="980" y="3070"/>
                    <a:pt x="890" y="3070"/>
                  </a:cubicBezTo>
                  <a:cubicBezTo>
                    <a:pt x="845" y="3070"/>
                    <a:pt x="801" y="3060"/>
                    <a:pt x="760" y="3040"/>
                  </a:cubicBezTo>
                  <a:cubicBezTo>
                    <a:pt x="639" y="2979"/>
                    <a:pt x="578" y="2857"/>
                    <a:pt x="517" y="2675"/>
                  </a:cubicBezTo>
                  <a:cubicBezTo>
                    <a:pt x="456" y="2523"/>
                    <a:pt x="426" y="2340"/>
                    <a:pt x="395" y="2188"/>
                  </a:cubicBezTo>
                  <a:cubicBezTo>
                    <a:pt x="365" y="1824"/>
                    <a:pt x="395" y="1459"/>
                    <a:pt x="456" y="1094"/>
                  </a:cubicBezTo>
                  <a:cubicBezTo>
                    <a:pt x="487" y="730"/>
                    <a:pt x="608" y="365"/>
                    <a:pt x="730" y="0"/>
                  </a:cubicBezTo>
                  <a:close/>
                </a:path>
              </a:pathLst>
            </a:custGeom>
            <a:solidFill>
              <a:srgbClr val="FF97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706;p95">
              <a:extLst>
                <a:ext uri="{FF2B5EF4-FFF2-40B4-BE49-F238E27FC236}">
                  <a16:creationId xmlns:a16="http://schemas.microsoft.com/office/drawing/2014/main" id="{2BAF4591-78D0-4D9C-8922-0E6B5DE112ED}"/>
                </a:ext>
              </a:extLst>
            </p:cNvPr>
            <p:cNvSpPr/>
            <p:nvPr/>
          </p:nvSpPr>
          <p:spPr>
            <a:xfrm>
              <a:off x="8037894" y="2967428"/>
              <a:ext cx="190269" cy="183218"/>
            </a:xfrm>
            <a:custGeom>
              <a:avLst/>
              <a:gdLst/>
              <a:ahLst/>
              <a:cxnLst/>
              <a:rect l="l" t="t" r="r" b="b"/>
              <a:pathLst>
                <a:path w="10550" h="10159" extrusionOk="0">
                  <a:moveTo>
                    <a:pt x="5608" y="1"/>
                  </a:moveTo>
                  <a:cubicBezTo>
                    <a:pt x="1906" y="1"/>
                    <a:pt x="0" y="4130"/>
                    <a:pt x="0" y="4130"/>
                  </a:cubicBezTo>
                  <a:cubicBezTo>
                    <a:pt x="433" y="4606"/>
                    <a:pt x="904" y="4788"/>
                    <a:pt x="1370" y="4788"/>
                  </a:cubicBezTo>
                  <a:cubicBezTo>
                    <a:pt x="2867" y="4788"/>
                    <a:pt x="4316" y="2915"/>
                    <a:pt x="4316" y="2914"/>
                  </a:cubicBezTo>
                  <a:lnTo>
                    <a:pt x="4316" y="2914"/>
                  </a:lnTo>
                  <a:cubicBezTo>
                    <a:pt x="4316" y="2915"/>
                    <a:pt x="1581" y="9540"/>
                    <a:pt x="3648" y="10087"/>
                  </a:cubicBezTo>
                  <a:cubicBezTo>
                    <a:pt x="3840" y="10135"/>
                    <a:pt x="4030" y="10158"/>
                    <a:pt x="4217" y="10158"/>
                  </a:cubicBezTo>
                  <a:cubicBezTo>
                    <a:pt x="7938" y="10158"/>
                    <a:pt x="10549" y="1104"/>
                    <a:pt x="6961" y="178"/>
                  </a:cubicBezTo>
                  <a:cubicBezTo>
                    <a:pt x="6486" y="56"/>
                    <a:pt x="6035" y="1"/>
                    <a:pt x="5608" y="1"/>
                  </a:cubicBezTo>
                  <a:close/>
                </a:path>
              </a:pathLst>
            </a:custGeom>
            <a:solidFill>
              <a:srgbClr val="E88B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707;p95">
              <a:extLst>
                <a:ext uri="{FF2B5EF4-FFF2-40B4-BE49-F238E27FC236}">
                  <a16:creationId xmlns:a16="http://schemas.microsoft.com/office/drawing/2014/main" id="{C5C47B88-7D74-485F-A713-B5CDB991215F}"/>
                </a:ext>
              </a:extLst>
            </p:cNvPr>
            <p:cNvSpPr/>
            <p:nvPr/>
          </p:nvSpPr>
          <p:spPr>
            <a:xfrm>
              <a:off x="8087219" y="3085756"/>
              <a:ext cx="45520" cy="60670"/>
            </a:xfrm>
            <a:custGeom>
              <a:avLst/>
              <a:gdLst/>
              <a:ahLst/>
              <a:cxnLst/>
              <a:rect l="l" t="t" r="r" b="b"/>
              <a:pathLst>
                <a:path w="2524" h="3364" extrusionOk="0">
                  <a:moveTo>
                    <a:pt x="426" y="0"/>
                  </a:moveTo>
                  <a:cubicBezTo>
                    <a:pt x="244" y="578"/>
                    <a:pt x="122" y="1155"/>
                    <a:pt x="31" y="1763"/>
                  </a:cubicBezTo>
                  <a:cubicBezTo>
                    <a:pt x="1" y="2067"/>
                    <a:pt x="1" y="2371"/>
                    <a:pt x="31" y="2706"/>
                  </a:cubicBezTo>
                  <a:cubicBezTo>
                    <a:pt x="61" y="2858"/>
                    <a:pt x="92" y="3010"/>
                    <a:pt x="183" y="3192"/>
                  </a:cubicBezTo>
                  <a:cubicBezTo>
                    <a:pt x="244" y="3253"/>
                    <a:pt x="244" y="3283"/>
                    <a:pt x="335" y="3314"/>
                  </a:cubicBezTo>
                  <a:cubicBezTo>
                    <a:pt x="371" y="3349"/>
                    <a:pt x="427" y="3364"/>
                    <a:pt x="480" y="3364"/>
                  </a:cubicBezTo>
                  <a:cubicBezTo>
                    <a:pt x="517" y="3364"/>
                    <a:pt x="553" y="3357"/>
                    <a:pt x="578" y="3344"/>
                  </a:cubicBezTo>
                  <a:cubicBezTo>
                    <a:pt x="700" y="3314"/>
                    <a:pt x="761" y="3253"/>
                    <a:pt x="852" y="3192"/>
                  </a:cubicBezTo>
                  <a:cubicBezTo>
                    <a:pt x="1308" y="2736"/>
                    <a:pt x="1581" y="2189"/>
                    <a:pt x="1855" y="1672"/>
                  </a:cubicBezTo>
                  <a:cubicBezTo>
                    <a:pt x="2128" y="1125"/>
                    <a:pt x="2341" y="578"/>
                    <a:pt x="2524" y="0"/>
                  </a:cubicBezTo>
                  <a:lnTo>
                    <a:pt x="2524" y="0"/>
                  </a:lnTo>
                  <a:cubicBezTo>
                    <a:pt x="2220" y="517"/>
                    <a:pt x="1885" y="1003"/>
                    <a:pt x="1581" y="1520"/>
                  </a:cubicBezTo>
                  <a:cubicBezTo>
                    <a:pt x="1429" y="1763"/>
                    <a:pt x="1277" y="2037"/>
                    <a:pt x="1125" y="2250"/>
                  </a:cubicBezTo>
                  <a:cubicBezTo>
                    <a:pt x="943" y="2493"/>
                    <a:pt x="791" y="2736"/>
                    <a:pt x="609" y="2918"/>
                  </a:cubicBezTo>
                  <a:cubicBezTo>
                    <a:pt x="548" y="2949"/>
                    <a:pt x="487" y="2979"/>
                    <a:pt x="487" y="2979"/>
                  </a:cubicBezTo>
                  <a:cubicBezTo>
                    <a:pt x="457" y="2918"/>
                    <a:pt x="396" y="2766"/>
                    <a:pt x="396" y="2645"/>
                  </a:cubicBezTo>
                  <a:cubicBezTo>
                    <a:pt x="335" y="2371"/>
                    <a:pt x="335" y="2067"/>
                    <a:pt x="335" y="1794"/>
                  </a:cubicBezTo>
                  <a:cubicBezTo>
                    <a:pt x="365" y="1186"/>
                    <a:pt x="396" y="608"/>
                    <a:pt x="426" y="0"/>
                  </a:cubicBezTo>
                  <a:close/>
                </a:path>
              </a:pathLst>
            </a:custGeom>
            <a:solidFill>
              <a:srgbClr val="D4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708;p95">
              <a:extLst>
                <a:ext uri="{FF2B5EF4-FFF2-40B4-BE49-F238E27FC236}">
                  <a16:creationId xmlns:a16="http://schemas.microsoft.com/office/drawing/2014/main" id="{43CF419C-0611-4F2A-BC8A-FEC8676A8B06}"/>
                </a:ext>
              </a:extLst>
            </p:cNvPr>
            <p:cNvSpPr/>
            <p:nvPr/>
          </p:nvSpPr>
          <p:spPr>
            <a:xfrm>
              <a:off x="8100385" y="3096162"/>
              <a:ext cx="58668" cy="56846"/>
            </a:xfrm>
            <a:custGeom>
              <a:avLst/>
              <a:gdLst/>
              <a:ahLst/>
              <a:cxnLst/>
              <a:rect l="l" t="t" r="r" b="b"/>
              <a:pathLst>
                <a:path w="3253" h="3152" extrusionOk="0">
                  <a:moveTo>
                    <a:pt x="3253" y="1"/>
                  </a:moveTo>
                  <a:cubicBezTo>
                    <a:pt x="3070" y="366"/>
                    <a:pt x="2827" y="700"/>
                    <a:pt x="2584" y="1034"/>
                  </a:cubicBezTo>
                  <a:cubicBezTo>
                    <a:pt x="2341" y="1338"/>
                    <a:pt x="2097" y="1673"/>
                    <a:pt x="1824" y="1977"/>
                  </a:cubicBezTo>
                  <a:cubicBezTo>
                    <a:pt x="1550" y="2281"/>
                    <a:pt x="1277" y="2615"/>
                    <a:pt x="1003" y="2828"/>
                  </a:cubicBezTo>
                  <a:cubicBezTo>
                    <a:pt x="903" y="2895"/>
                    <a:pt x="774" y="2929"/>
                    <a:pt x="639" y="2929"/>
                  </a:cubicBezTo>
                  <a:cubicBezTo>
                    <a:pt x="406" y="2929"/>
                    <a:pt x="154" y="2827"/>
                    <a:pt x="0" y="2615"/>
                  </a:cubicBezTo>
                  <a:lnTo>
                    <a:pt x="0" y="2615"/>
                  </a:lnTo>
                  <a:cubicBezTo>
                    <a:pt x="61" y="2797"/>
                    <a:pt x="213" y="3010"/>
                    <a:pt x="426" y="3071"/>
                  </a:cubicBezTo>
                  <a:cubicBezTo>
                    <a:pt x="540" y="3120"/>
                    <a:pt x="662" y="3151"/>
                    <a:pt x="789" y="3151"/>
                  </a:cubicBezTo>
                  <a:cubicBezTo>
                    <a:pt x="899" y="3151"/>
                    <a:pt x="1012" y="3127"/>
                    <a:pt x="1125" y="3071"/>
                  </a:cubicBezTo>
                  <a:cubicBezTo>
                    <a:pt x="1550" y="2858"/>
                    <a:pt x="1824" y="2554"/>
                    <a:pt x="2097" y="2220"/>
                  </a:cubicBezTo>
                  <a:cubicBezTo>
                    <a:pt x="2371" y="1885"/>
                    <a:pt x="2614" y="1551"/>
                    <a:pt x="2827" y="1186"/>
                  </a:cubicBezTo>
                  <a:cubicBezTo>
                    <a:pt x="3040" y="822"/>
                    <a:pt x="3222" y="426"/>
                    <a:pt x="3253" y="1"/>
                  </a:cubicBezTo>
                  <a:close/>
                </a:path>
              </a:pathLst>
            </a:custGeom>
            <a:solidFill>
              <a:srgbClr val="D4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709;p95">
              <a:extLst>
                <a:ext uri="{FF2B5EF4-FFF2-40B4-BE49-F238E27FC236}">
                  <a16:creationId xmlns:a16="http://schemas.microsoft.com/office/drawing/2014/main" id="{9708B425-A242-4CD5-AEA5-0818F2EFF8E9}"/>
                </a:ext>
              </a:extLst>
            </p:cNvPr>
            <p:cNvSpPr/>
            <p:nvPr/>
          </p:nvSpPr>
          <p:spPr>
            <a:xfrm>
              <a:off x="8033493" y="3004075"/>
              <a:ext cx="63068" cy="52843"/>
            </a:xfrm>
            <a:custGeom>
              <a:avLst/>
              <a:gdLst/>
              <a:ahLst/>
              <a:cxnLst/>
              <a:rect l="l" t="t" r="r" b="b"/>
              <a:pathLst>
                <a:path w="3497" h="2930" extrusionOk="0">
                  <a:moveTo>
                    <a:pt x="1825" y="0"/>
                  </a:moveTo>
                  <a:lnTo>
                    <a:pt x="1825" y="0"/>
                  </a:lnTo>
                  <a:cubicBezTo>
                    <a:pt x="1369" y="304"/>
                    <a:pt x="943" y="639"/>
                    <a:pt x="578" y="1064"/>
                  </a:cubicBezTo>
                  <a:cubicBezTo>
                    <a:pt x="396" y="1277"/>
                    <a:pt x="214" y="1490"/>
                    <a:pt x="92" y="1794"/>
                  </a:cubicBezTo>
                  <a:cubicBezTo>
                    <a:pt x="62" y="1946"/>
                    <a:pt x="1" y="2128"/>
                    <a:pt x="92" y="2311"/>
                  </a:cubicBezTo>
                  <a:cubicBezTo>
                    <a:pt x="153" y="2493"/>
                    <a:pt x="305" y="2614"/>
                    <a:pt x="426" y="2706"/>
                  </a:cubicBezTo>
                  <a:cubicBezTo>
                    <a:pt x="707" y="2868"/>
                    <a:pt x="994" y="2930"/>
                    <a:pt x="1279" y="2930"/>
                  </a:cubicBezTo>
                  <a:cubicBezTo>
                    <a:pt x="1580" y="2930"/>
                    <a:pt x="1877" y="2860"/>
                    <a:pt x="2159" y="2766"/>
                  </a:cubicBezTo>
                  <a:cubicBezTo>
                    <a:pt x="2676" y="2584"/>
                    <a:pt x="3162" y="2250"/>
                    <a:pt x="3496" y="1824"/>
                  </a:cubicBezTo>
                  <a:lnTo>
                    <a:pt x="3496" y="1824"/>
                  </a:lnTo>
                  <a:cubicBezTo>
                    <a:pt x="3040" y="2128"/>
                    <a:pt x="2554" y="2371"/>
                    <a:pt x="2068" y="2493"/>
                  </a:cubicBezTo>
                  <a:cubicBezTo>
                    <a:pt x="1866" y="2543"/>
                    <a:pt x="1649" y="2573"/>
                    <a:pt x="1438" y="2573"/>
                  </a:cubicBezTo>
                  <a:cubicBezTo>
                    <a:pt x="1140" y="2573"/>
                    <a:pt x="853" y="2514"/>
                    <a:pt x="639" y="2371"/>
                  </a:cubicBezTo>
                  <a:cubicBezTo>
                    <a:pt x="548" y="2341"/>
                    <a:pt x="457" y="2250"/>
                    <a:pt x="426" y="2159"/>
                  </a:cubicBezTo>
                  <a:cubicBezTo>
                    <a:pt x="396" y="2128"/>
                    <a:pt x="426" y="2007"/>
                    <a:pt x="457" y="1915"/>
                  </a:cubicBezTo>
                  <a:cubicBezTo>
                    <a:pt x="518" y="1672"/>
                    <a:pt x="670" y="1459"/>
                    <a:pt x="822" y="1247"/>
                  </a:cubicBezTo>
                  <a:cubicBezTo>
                    <a:pt x="1126" y="821"/>
                    <a:pt x="1460" y="396"/>
                    <a:pt x="1825" y="0"/>
                  </a:cubicBezTo>
                  <a:close/>
                </a:path>
              </a:pathLst>
            </a:custGeom>
            <a:solidFill>
              <a:srgbClr val="D47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710;p95">
              <a:extLst>
                <a:ext uri="{FF2B5EF4-FFF2-40B4-BE49-F238E27FC236}">
                  <a16:creationId xmlns:a16="http://schemas.microsoft.com/office/drawing/2014/main" id="{88479B3C-94FC-49D2-998E-D338896ECA0A}"/>
                </a:ext>
              </a:extLst>
            </p:cNvPr>
            <p:cNvSpPr/>
            <p:nvPr/>
          </p:nvSpPr>
          <p:spPr>
            <a:xfrm>
              <a:off x="6653233" y="2404266"/>
              <a:ext cx="102980" cy="56792"/>
            </a:xfrm>
            <a:custGeom>
              <a:avLst/>
              <a:gdLst/>
              <a:ahLst/>
              <a:cxnLst/>
              <a:rect l="l" t="t" r="r" b="b"/>
              <a:pathLst>
                <a:path w="5710" h="3149" extrusionOk="0">
                  <a:moveTo>
                    <a:pt x="5358" y="1"/>
                  </a:moveTo>
                  <a:cubicBezTo>
                    <a:pt x="5248" y="1"/>
                    <a:pt x="5143" y="57"/>
                    <a:pt x="5107" y="188"/>
                  </a:cubicBezTo>
                  <a:cubicBezTo>
                    <a:pt x="4712" y="2103"/>
                    <a:pt x="2554" y="2559"/>
                    <a:pt x="882" y="2559"/>
                  </a:cubicBezTo>
                  <a:lnTo>
                    <a:pt x="335" y="2559"/>
                  </a:lnTo>
                  <a:cubicBezTo>
                    <a:pt x="326" y="2558"/>
                    <a:pt x="317" y="2558"/>
                    <a:pt x="308" y="2558"/>
                  </a:cubicBezTo>
                  <a:cubicBezTo>
                    <a:pt x="1" y="2558"/>
                    <a:pt x="9" y="3077"/>
                    <a:pt x="335" y="3136"/>
                  </a:cubicBezTo>
                  <a:cubicBezTo>
                    <a:pt x="481" y="3144"/>
                    <a:pt x="628" y="3148"/>
                    <a:pt x="775" y="3148"/>
                  </a:cubicBezTo>
                  <a:cubicBezTo>
                    <a:pt x="1175" y="3148"/>
                    <a:pt x="1576" y="3120"/>
                    <a:pt x="1976" y="3076"/>
                  </a:cubicBezTo>
                  <a:cubicBezTo>
                    <a:pt x="2979" y="2954"/>
                    <a:pt x="4013" y="2650"/>
                    <a:pt x="4773" y="1951"/>
                  </a:cubicBezTo>
                  <a:cubicBezTo>
                    <a:pt x="5229" y="1525"/>
                    <a:pt x="5532" y="978"/>
                    <a:pt x="5654" y="340"/>
                  </a:cubicBezTo>
                  <a:cubicBezTo>
                    <a:pt x="5710" y="137"/>
                    <a:pt x="5529" y="1"/>
                    <a:pt x="5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22199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17626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-50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" name="Google Shape;542;p54">
            <a:extLst>
              <a:ext uri="{FF2B5EF4-FFF2-40B4-BE49-F238E27FC236}">
                <a16:creationId xmlns:a16="http://schemas.microsoft.com/office/drawing/2014/main" id="{90761770-C0D8-4C51-BF6D-26C473C72DE3}"/>
              </a:ext>
            </a:extLst>
          </p:cNvPr>
          <p:cNvSpPr/>
          <p:nvPr/>
        </p:nvSpPr>
        <p:spPr>
          <a:xfrm>
            <a:off x="5910758" y="307469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" name="Google Shape;542;p54">
            <a:extLst>
              <a:ext uri="{FF2B5EF4-FFF2-40B4-BE49-F238E27FC236}">
                <a16:creationId xmlns:a16="http://schemas.microsoft.com/office/drawing/2014/main" id="{AECA8703-BA79-47BD-9F1A-C6AC9DC47834}"/>
              </a:ext>
            </a:extLst>
          </p:cNvPr>
          <p:cNvSpPr/>
          <p:nvPr/>
        </p:nvSpPr>
        <p:spPr>
          <a:xfrm>
            <a:off x="10374086" y="1238500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009F2D-59EB-4829-9971-4B3B30810427}"/>
              </a:ext>
            </a:extLst>
          </p:cNvPr>
          <p:cNvSpPr txBox="1"/>
          <p:nvPr/>
        </p:nvSpPr>
        <p:spPr>
          <a:xfrm>
            <a:off x="0" y="1919190"/>
            <a:ext cx="12192000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/>
              </a:rPr>
              <a:t>Anton </a:t>
            </a:r>
            <a:r>
              <a:rPr lang="en-US" sz="7000" b="0" i="0" dirty="0" err="1">
                <a:solidFill>
                  <a:schemeClr val="bg1"/>
                </a:solidFill>
                <a:effectLst/>
                <a:latin typeface="Barlow Semi Condensed Black"/>
              </a:rPr>
              <a:t>Pryhodko</a:t>
            </a:r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/>
              </a:rPr>
              <a:t> – </a:t>
            </a:r>
            <a:r>
              <a:rPr lang="en-US" sz="7000" dirty="0" err="1">
                <a:solidFill>
                  <a:schemeClr val="bg1"/>
                </a:solidFill>
                <a:latin typeface="Barlow Semi Condensed Black"/>
              </a:rPr>
              <a:t>iLearning</a:t>
            </a:r>
            <a:endParaRPr lang="en-US" sz="7000" b="0" i="0" dirty="0" err="1">
              <a:solidFill>
                <a:schemeClr val="bg1"/>
              </a:solidFill>
              <a:effectLst/>
              <a:latin typeface="Barlow Semi Condensed Black" panose="00000A06000000000000" pitchFamily="2" charset="0"/>
            </a:endParaRPr>
          </a:p>
        </p:txBody>
      </p:sp>
      <p:pic>
        <p:nvPicPr>
          <p:cNvPr id="4" name="Рисунок 3" descr="Изображение выглядит как текст, коллекция картинок&#10;&#10;Автоматически созданное описание">
            <a:extLst>
              <a:ext uri="{FF2B5EF4-FFF2-40B4-BE49-F238E27FC236}">
                <a16:creationId xmlns:a16="http://schemas.microsoft.com/office/drawing/2014/main" id="{13F37E63-857E-4576-9AF2-4A2AED6191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4879" y="13985"/>
            <a:ext cx="2657121" cy="848358"/>
          </a:xfrm>
          <a:prstGeom prst="rect">
            <a:avLst/>
          </a:prstGeom>
        </p:spPr>
      </p:pic>
      <p:grpSp>
        <p:nvGrpSpPr>
          <p:cNvPr id="14" name="Google Shape;433;p54">
            <a:extLst>
              <a:ext uri="{FF2B5EF4-FFF2-40B4-BE49-F238E27FC236}">
                <a16:creationId xmlns:a16="http://schemas.microsoft.com/office/drawing/2014/main" id="{AE20BD27-EB64-42A0-9184-7415A6768670}"/>
              </a:ext>
            </a:extLst>
          </p:cNvPr>
          <p:cNvGrpSpPr/>
          <p:nvPr/>
        </p:nvGrpSpPr>
        <p:grpSpPr>
          <a:xfrm>
            <a:off x="9163143" y="3045552"/>
            <a:ext cx="2573547" cy="2878655"/>
            <a:chOff x="11016213" y="5853720"/>
            <a:chExt cx="2012471" cy="2391463"/>
          </a:xfrm>
        </p:grpSpPr>
        <p:sp>
          <p:nvSpPr>
            <p:cNvPr id="17" name="Google Shape;434;p54">
              <a:extLst>
                <a:ext uri="{FF2B5EF4-FFF2-40B4-BE49-F238E27FC236}">
                  <a16:creationId xmlns:a16="http://schemas.microsoft.com/office/drawing/2014/main" id="{129C1084-6AD3-4BA9-9BBE-1068163A6747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435;p54">
              <a:extLst>
                <a:ext uri="{FF2B5EF4-FFF2-40B4-BE49-F238E27FC236}">
                  <a16:creationId xmlns:a16="http://schemas.microsoft.com/office/drawing/2014/main" id="{E6A279D2-6C51-4C58-B5DE-926637708131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436;p54">
              <a:extLst>
                <a:ext uri="{FF2B5EF4-FFF2-40B4-BE49-F238E27FC236}">
                  <a16:creationId xmlns:a16="http://schemas.microsoft.com/office/drawing/2014/main" id="{0962D829-AA4C-412F-8269-DFE07E7A3047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437;p54">
              <a:extLst>
                <a:ext uri="{FF2B5EF4-FFF2-40B4-BE49-F238E27FC236}">
                  <a16:creationId xmlns:a16="http://schemas.microsoft.com/office/drawing/2014/main" id="{EDEC085D-B14A-4EE9-98B6-D9D5440BC606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438;p54">
              <a:extLst>
                <a:ext uri="{FF2B5EF4-FFF2-40B4-BE49-F238E27FC236}">
                  <a16:creationId xmlns:a16="http://schemas.microsoft.com/office/drawing/2014/main" id="{7E4C4912-FAC9-47A1-98D8-1F48AFAD3B3A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439;p54">
              <a:extLst>
                <a:ext uri="{FF2B5EF4-FFF2-40B4-BE49-F238E27FC236}">
                  <a16:creationId xmlns:a16="http://schemas.microsoft.com/office/drawing/2014/main" id="{685D073F-021B-493C-A29A-63036DF38EEA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440;p54">
              <a:extLst>
                <a:ext uri="{FF2B5EF4-FFF2-40B4-BE49-F238E27FC236}">
                  <a16:creationId xmlns:a16="http://schemas.microsoft.com/office/drawing/2014/main" id="{90888757-CB24-460F-913E-42D124B86044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441;p54">
              <a:extLst>
                <a:ext uri="{FF2B5EF4-FFF2-40B4-BE49-F238E27FC236}">
                  <a16:creationId xmlns:a16="http://schemas.microsoft.com/office/drawing/2014/main" id="{E6524D29-A40E-46D0-971B-DD042F6FA7AF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442;p54">
              <a:extLst>
                <a:ext uri="{FF2B5EF4-FFF2-40B4-BE49-F238E27FC236}">
                  <a16:creationId xmlns:a16="http://schemas.microsoft.com/office/drawing/2014/main" id="{8D8B7307-7AFB-4D65-8CC7-9883DC646B57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443;p54">
              <a:extLst>
                <a:ext uri="{FF2B5EF4-FFF2-40B4-BE49-F238E27FC236}">
                  <a16:creationId xmlns:a16="http://schemas.microsoft.com/office/drawing/2014/main" id="{0840EEA8-DEDD-4577-9540-A45D7587F7BD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444;p54">
              <a:extLst>
                <a:ext uri="{FF2B5EF4-FFF2-40B4-BE49-F238E27FC236}">
                  <a16:creationId xmlns:a16="http://schemas.microsoft.com/office/drawing/2014/main" id="{7A6EC003-577D-4829-A9BF-BAF188DEF343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445;p54">
              <a:extLst>
                <a:ext uri="{FF2B5EF4-FFF2-40B4-BE49-F238E27FC236}">
                  <a16:creationId xmlns:a16="http://schemas.microsoft.com/office/drawing/2014/main" id="{19789C5B-EB59-497D-BA8F-D912B00B70DE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446;p54">
              <a:extLst>
                <a:ext uri="{FF2B5EF4-FFF2-40B4-BE49-F238E27FC236}">
                  <a16:creationId xmlns:a16="http://schemas.microsoft.com/office/drawing/2014/main" id="{485A64A0-29B3-41A5-B5C0-CB44241505E3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447;p54">
              <a:extLst>
                <a:ext uri="{FF2B5EF4-FFF2-40B4-BE49-F238E27FC236}">
                  <a16:creationId xmlns:a16="http://schemas.microsoft.com/office/drawing/2014/main" id="{B6BF0E2C-6E03-42F3-A502-483A01F4C9B2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448;p54">
              <a:extLst>
                <a:ext uri="{FF2B5EF4-FFF2-40B4-BE49-F238E27FC236}">
                  <a16:creationId xmlns:a16="http://schemas.microsoft.com/office/drawing/2014/main" id="{98F6F4D9-2704-4117-A16B-622559B2C560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449;p54">
              <a:extLst>
                <a:ext uri="{FF2B5EF4-FFF2-40B4-BE49-F238E27FC236}">
                  <a16:creationId xmlns:a16="http://schemas.microsoft.com/office/drawing/2014/main" id="{CA11F9B8-DBBD-4D21-8306-A52B50E8E788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450;p54">
              <a:extLst>
                <a:ext uri="{FF2B5EF4-FFF2-40B4-BE49-F238E27FC236}">
                  <a16:creationId xmlns:a16="http://schemas.microsoft.com/office/drawing/2014/main" id="{852C9E1D-CC29-4ED1-9783-7A4F27BAA3AE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451;p54">
              <a:extLst>
                <a:ext uri="{FF2B5EF4-FFF2-40B4-BE49-F238E27FC236}">
                  <a16:creationId xmlns:a16="http://schemas.microsoft.com/office/drawing/2014/main" id="{2C0846F7-36B4-48BD-8AA0-D4E3B01FB067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452;p54">
              <a:extLst>
                <a:ext uri="{FF2B5EF4-FFF2-40B4-BE49-F238E27FC236}">
                  <a16:creationId xmlns:a16="http://schemas.microsoft.com/office/drawing/2014/main" id="{3BD14032-6022-4A55-8F0A-00CED3C9E418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453;p54">
              <a:extLst>
                <a:ext uri="{FF2B5EF4-FFF2-40B4-BE49-F238E27FC236}">
                  <a16:creationId xmlns:a16="http://schemas.microsoft.com/office/drawing/2014/main" id="{523452E0-9607-4AE8-A3DC-B08560EC9B95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454;p54">
              <a:extLst>
                <a:ext uri="{FF2B5EF4-FFF2-40B4-BE49-F238E27FC236}">
                  <a16:creationId xmlns:a16="http://schemas.microsoft.com/office/drawing/2014/main" id="{DC7A2EEB-6567-446E-9055-6EE9BEF3ECB9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455;p54">
              <a:extLst>
                <a:ext uri="{FF2B5EF4-FFF2-40B4-BE49-F238E27FC236}">
                  <a16:creationId xmlns:a16="http://schemas.microsoft.com/office/drawing/2014/main" id="{C5C63C54-242A-4602-BAA3-4609E4508D34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456;p54">
              <a:extLst>
                <a:ext uri="{FF2B5EF4-FFF2-40B4-BE49-F238E27FC236}">
                  <a16:creationId xmlns:a16="http://schemas.microsoft.com/office/drawing/2014/main" id="{E104BD70-A9AF-4813-B0F1-FE0CEA49AAE3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457;p54">
              <a:extLst>
                <a:ext uri="{FF2B5EF4-FFF2-40B4-BE49-F238E27FC236}">
                  <a16:creationId xmlns:a16="http://schemas.microsoft.com/office/drawing/2014/main" id="{7B4F8026-628E-41E7-A030-386E049E8F70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458;p54">
              <a:extLst>
                <a:ext uri="{FF2B5EF4-FFF2-40B4-BE49-F238E27FC236}">
                  <a16:creationId xmlns:a16="http://schemas.microsoft.com/office/drawing/2014/main" id="{01486465-A90F-444B-A5F0-B2BDB2EE2353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459;p54">
              <a:extLst>
                <a:ext uri="{FF2B5EF4-FFF2-40B4-BE49-F238E27FC236}">
                  <a16:creationId xmlns:a16="http://schemas.microsoft.com/office/drawing/2014/main" id="{1283842E-BD5C-4860-BA05-66A7E7D42325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460;p54">
              <a:extLst>
                <a:ext uri="{FF2B5EF4-FFF2-40B4-BE49-F238E27FC236}">
                  <a16:creationId xmlns:a16="http://schemas.microsoft.com/office/drawing/2014/main" id="{3C8E820C-AF44-45C1-BB9A-616E15567837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461;p54">
              <a:extLst>
                <a:ext uri="{FF2B5EF4-FFF2-40B4-BE49-F238E27FC236}">
                  <a16:creationId xmlns:a16="http://schemas.microsoft.com/office/drawing/2014/main" id="{801C4818-E04D-4B79-BA1B-8BCBD3BA2AAE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462;p54">
              <a:extLst>
                <a:ext uri="{FF2B5EF4-FFF2-40B4-BE49-F238E27FC236}">
                  <a16:creationId xmlns:a16="http://schemas.microsoft.com/office/drawing/2014/main" id="{59C9FDD2-5EA1-401A-A84C-00CCB1946400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463;p54">
              <a:extLst>
                <a:ext uri="{FF2B5EF4-FFF2-40B4-BE49-F238E27FC236}">
                  <a16:creationId xmlns:a16="http://schemas.microsoft.com/office/drawing/2014/main" id="{1C75A53D-2A97-4B41-AFD0-EB801B696BC0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464;p54">
              <a:extLst>
                <a:ext uri="{FF2B5EF4-FFF2-40B4-BE49-F238E27FC236}">
                  <a16:creationId xmlns:a16="http://schemas.microsoft.com/office/drawing/2014/main" id="{A2281C03-EC24-40FF-8695-BE3EDF0EDC14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465;p54">
              <a:extLst>
                <a:ext uri="{FF2B5EF4-FFF2-40B4-BE49-F238E27FC236}">
                  <a16:creationId xmlns:a16="http://schemas.microsoft.com/office/drawing/2014/main" id="{9FDE3050-BACB-44DC-9A84-6D7A40B88741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466;p54">
              <a:extLst>
                <a:ext uri="{FF2B5EF4-FFF2-40B4-BE49-F238E27FC236}">
                  <a16:creationId xmlns:a16="http://schemas.microsoft.com/office/drawing/2014/main" id="{96B299FE-3384-45FA-957A-DFD724F4C494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467;p54">
              <a:extLst>
                <a:ext uri="{FF2B5EF4-FFF2-40B4-BE49-F238E27FC236}">
                  <a16:creationId xmlns:a16="http://schemas.microsoft.com/office/drawing/2014/main" id="{A182645B-B380-4494-8F96-2148CB592C71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468;p54">
              <a:extLst>
                <a:ext uri="{FF2B5EF4-FFF2-40B4-BE49-F238E27FC236}">
                  <a16:creationId xmlns:a16="http://schemas.microsoft.com/office/drawing/2014/main" id="{7972A54A-D289-4D31-8377-CE1491CE26D9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469;p54">
              <a:extLst>
                <a:ext uri="{FF2B5EF4-FFF2-40B4-BE49-F238E27FC236}">
                  <a16:creationId xmlns:a16="http://schemas.microsoft.com/office/drawing/2014/main" id="{9B9F9E1C-8A06-41FA-B921-8D2C01276848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470;p54">
              <a:extLst>
                <a:ext uri="{FF2B5EF4-FFF2-40B4-BE49-F238E27FC236}">
                  <a16:creationId xmlns:a16="http://schemas.microsoft.com/office/drawing/2014/main" id="{B55B9050-5F2F-486E-AF33-D350726AB4B9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471;p54">
              <a:extLst>
                <a:ext uri="{FF2B5EF4-FFF2-40B4-BE49-F238E27FC236}">
                  <a16:creationId xmlns:a16="http://schemas.microsoft.com/office/drawing/2014/main" id="{83B2A07D-EE8E-4FEC-B00C-8F52034FE06F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472;p54">
              <a:extLst>
                <a:ext uri="{FF2B5EF4-FFF2-40B4-BE49-F238E27FC236}">
                  <a16:creationId xmlns:a16="http://schemas.microsoft.com/office/drawing/2014/main" id="{494C9060-F9EE-4584-961B-5430585B70DE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473;p54">
              <a:extLst>
                <a:ext uri="{FF2B5EF4-FFF2-40B4-BE49-F238E27FC236}">
                  <a16:creationId xmlns:a16="http://schemas.microsoft.com/office/drawing/2014/main" id="{5416DF4D-BFCE-45BC-97A4-FD0A6638610D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474;p54">
              <a:extLst>
                <a:ext uri="{FF2B5EF4-FFF2-40B4-BE49-F238E27FC236}">
                  <a16:creationId xmlns:a16="http://schemas.microsoft.com/office/drawing/2014/main" id="{EF5A5C77-A8D8-4BD6-8641-C5797A313A14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475;p54">
              <a:extLst>
                <a:ext uri="{FF2B5EF4-FFF2-40B4-BE49-F238E27FC236}">
                  <a16:creationId xmlns:a16="http://schemas.microsoft.com/office/drawing/2014/main" id="{208FF19D-31EC-4661-9B0E-D042B08E21ED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476;p54">
              <a:extLst>
                <a:ext uri="{FF2B5EF4-FFF2-40B4-BE49-F238E27FC236}">
                  <a16:creationId xmlns:a16="http://schemas.microsoft.com/office/drawing/2014/main" id="{22B47FA1-7822-4F35-AD94-FCD6AFAD1D05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477;p54">
              <a:extLst>
                <a:ext uri="{FF2B5EF4-FFF2-40B4-BE49-F238E27FC236}">
                  <a16:creationId xmlns:a16="http://schemas.microsoft.com/office/drawing/2014/main" id="{01BCA85E-9332-4B33-AE6B-9B95CFF00B35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478;p54">
              <a:extLst>
                <a:ext uri="{FF2B5EF4-FFF2-40B4-BE49-F238E27FC236}">
                  <a16:creationId xmlns:a16="http://schemas.microsoft.com/office/drawing/2014/main" id="{61A0237C-8F75-4CA7-B90C-767BECA0140A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479;p54">
              <a:extLst>
                <a:ext uri="{FF2B5EF4-FFF2-40B4-BE49-F238E27FC236}">
                  <a16:creationId xmlns:a16="http://schemas.microsoft.com/office/drawing/2014/main" id="{92C51663-FCE4-4B46-93F1-ABE66E147786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480;p54">
              <a:extLst>
                <a:ext uri="{FF2B5EF4-FFF2-40B4-BE49-F238E27FC236}">
                  <a16:creationId xmlns:a16="http://schemas.microsoft.com/office/drawing/2014/main" id="{73C4343C-C6BA-4583-A9DF-7E33E616C0E7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481;p54">
              <a:extLst>
                <a:ext uri="{FF2B5EF4-FFF2-40B4-BE49-F238E27FC236}">
                  <a16:creationId xmlns:a16="http://schemas.microsoft.com/office/drawing/2014/main" id="{09419042-8190-489D-8868-0AB98492A4AD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482;p54">
              <a:extLst>
                <a:ext uri="{FF2B5EF4-FFF2-40B4-BE49-F238E27FC236}">
                  <a16:creationId xmlns:a16="http://schemas.microsoft.com/office/drawing/2014/main" id="{4102D446-FE5D-449E-A028-B09CBCCDBFF4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483;p54">
              <a:extLst>
                <a:ext uri="{FF2B5EF4-FFF2-40B4-BE49-F238E27FC236}">
                  <a16:creationId xmlns:a16="http://schemas.microsoft.com/office/drawing/2014/main" id="{52025CC3-8E19-4FEA-AF25-95985CA001DA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484;p54">
              <a:extLst>
                <a:ext uri="{FF2B5EF4-FFF2-40B4-BE49-F238E27FC236}">
                  <a16:creationId xmlns:a16="http://schemas.microsoft.com/office/drawing/2014/main" id="{0A709CE8-A869-4D66-9A9E-3C4566403BB9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485;p54">
              <a:extLst>
                <a:ext uri="{FF2B5EF4-FFF2-40B4-BE49-F238E27FC236}">
                  <a16:creationId xmlns:a16="http://schemas.microsoft.com/office/drawing/2014/main" id="{7AF3EF02-478C-40D9-A56B-41D58CDC7BB4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486;p54">
              <a:extLst>
                <a:ext uri="{FF2B5EF4-FFF2-40B4-BE49-F238E27FC236}">
                  <a16:creationId xmlns:a16="http://schemas.microsoft.com/office/drawing/2014/main" id="{BA34B83E-3CC3-40E2-8DF7-187D9406AF37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487;p54">
              <a:extLst>
                <a:ext uri="{FF2B5EF4-FFF2-40B4-BE49-F238E27FC236}">
                  <a16:creationId xmlns:a16="http://schemas.microsoft.com/office/drawing/2014/main" id="{5F812354-0705-40E6-A6BF-44318605E505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488;p54">
              <a:extLst>
                <a:ext uri="{FF2B5EF4-FFF2-40B4-BE49-F238E27FC236}">
                  <a16:creationId xmlns:a16="http://schemas.microsoft.com/office/drawing/2014/main" id="{9C4EA1C3-63CD-4452-93D2-CB415D73FFD2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489;p54">
              <a:extLst>
                <a:ext uri="{FF2B5EF4-FFF2-40B4-BE49-F238E27FC236}">
                  <a16:creationId xmlns:a16="http://schemas.microsoft.com/office/drawing/2014/main" id="{3BA6EE8A-67B5-4931-B3F8-D8E12E6EFE90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490;p54">
              <a:extLst>
                <a:ext uri="{FF2B5EF4-FFF2-40B4-BE49-F238E27FC236}">
                  <a16:creationId xmlns:a16="http://schemas.microsoft.com/office/drawing/2014/main" id="{2CA935AB-5BA4-4520-BC40-EA0F924B22F9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491;p54">
              <a:extLst>
                <a:ext uri="{FF2B5EF4-FFF2-40B4-BE49-F238E27FC236}">
                  <a16:creationId xmlns:a16="http://schemas.microsoft.com/office/drawing/2014/main" id="{FDAB065C-7CEE-4B05-A8CA-233D5FE9A95B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492;p54">
              <a:extLst>
                <a:ext uri="{FF2B5EF4-FFF2-40B4-BE49-F238E27FC236}">
                  <a16:creationId xmlns:a16="http://schemas.microsoft.com/office/drawing/2014/main" id="{83115B57-4577-438B-9C29-995EAD6C8504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493;p54">
              <a:extLst>
                <a:ext uri="{FF2B5EF4-FFF2-40B4-BE49-F238E27FC236}">
                  <a16:creationId xmlns:a16="http://schemas.microsoft.com/office/drawing/2014/main" id="{4B6B077A-819F-4D11-8E5C-E20EDF871A5E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494;p54">
              <a:extLst>
                <a:ext uri="{FF2B5EF4-FFF2-40B4-BE49-F238E27FC236}">
                  <a16:creationId xmlns:a16="http://schemas.microsoft.com/office/drawing/2014/main" id="{32864F18-9FD5-4EAA-979C-DED2726CB262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495;p54">
              <a:extLst>
                <a:ext uri="{FF2B5EF4-FFF2-40B4-BE49-F238E27FC236}">
                  <a16:creationId xmlns:a16="http://schemas.microsoft.com/office/drawing/2014/main" id="{14F117A9-BD38-4393-8727-79D1F7B374B6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496;p54">
              <a:extLst>
                <a:ext uri="{FF2B5EF4-FFF2-40B4-BE49-F238E27FC236}">
                  <a16:creationId xmlns:a16="http://schemas.microsoft.com/office/drawing/2014/main" id="{7960191F-0824-4FF6-84FC-9B99C59CDACE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497;p54">
              <a:extLst>
                <a:ext uri="{FF2B5EF4-FFF2-40B4-BE49-F238E27FC236}">
                  <a16:creationId xmlns:a16="http://schemas.microsoft.com/office/drawing/2014/main" id="{E80B4C02-895C-4A58-B419-75360AC19DF9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1" name="Google Shape;498;p54">
              <a:extLst>
                <a:ext uri="{FF2B5EF4-FFF2-40B4-BE49-F238E27FC236}">
                  <a16:creationId xmlns:a16="http://schemas.microsoft.com/office/drawing/2014/main" id="{3B65366E-33ED-45A5-AAB4-558C08527C13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499;p54">
              <a:extLst>
                <a:ext uri="{FF2B5EF4-FFF2-40B4-BE49-F238E27FC236}">
                  <a16:creationId xmlns:a16="http://schemas.microsoft.com/office/drawing/2014/main" id="{03B64164-0BA2-4345-BBF0-F6A5356AF75F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3" name="Google Shape;500;p54">
              <a:extLst>
                <a:ext uri="{FF2B5EF4-FFF2-40B4-BE49-F238E27FC236}">
                  <a16:creationId xmlns:a16="http://schemas.microsoft.com/office/drawing/2014/main" id="{B88E27E0-70E3-459E-97B3-247B124E2BD5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" name="Google Shape;501;p54">
              <a:extLst>
                <a:ext uri="{FF2B5EF4-FFF2-40B4-BE49-F238E27FC236}">
                  <a16:creationId xmlns:a16="http://schemas.microsoft.com/office/drawing/2014/main" id="{28A4DFC4-E8F5-431E-81E7-ACC0E41E9868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" name="Google Shape;502;p54">
              <a:extLst>
                <a:ext uri="{FF2B5EF4-FFF2-40B4-BE49-F238E27FC236}">
                  <a16:creationId xmlns:a16="http://schemas.microsoft.com/office/drawing/2014/main" id="{8C4EB3F7-3714-48BF-A8F1-B59F51FF3251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503;p54">
              <a:extLst>
                <a:ext uri="{FF2B5EF4-FFF2-40B4-BE49-F238E27FC236}">
                  <a16:creationId xmlns:a16="http://schemas.microsoft.com/office/drawing/2014/main" id="{47F22BD3-B465-41E1-A568-2C69DC49AE86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" name="Google Shape;504;p54">
              <a:extLst>
                <a:ext uri="{FF2B5EF4-FFF2-40B4-BE49-F238E27FC236}">
                  <a16:creationId xmlns:a16="http://schemas.microsoft.com/office/drawing/2014/main" id="{4E560E00-D9DB-45A9-B613-D31E53D7D84D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" name="Google Shape;505;p54">
              <a:extLst>
                <a:ext uri="{FF2B5EF4-FFF2-40B4-BE49-F238E27FC236}">
                  <a16:creationId xmlns:a16="http://schemas.microsoft.com/office/drawing/2014/main" id="{4369F23D-07BA-4BAF-8742-D7A866BE76C5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506;p54">
              <a:extLst>
                <a:ext uri="{FF2B5EF4-FFF2-40B4-BE49-F238E27FC236}">
                  <a16:creationId xmlns:a16="http://schemas.microsoft.com/office/drawing/2014/main" id="{C4B87C50-6274-429E-9E3B-6A9758B2A78F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507;p54">
              <a:extLst>
                <a:ext uri="{FF2B5EF4-FFF2-40B4-BE49-F238E27FC236}">
                  <a16:creationId xmlns:a16="http://schemas.microsoft.com/office/drawing/2014/main" id="{EDBB0544-A2A8-4228-95E9-3BEA88A38DE5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508;p54">
              <a:extLst>
                <a:ext uri="{FF2B5EF4-FFF2-40B4-BE49-F238E27FC236}">
                  <a16:creationId xmlns:a16="http://schemas.microsoft.com/office/drawing/2014/main" id="{6C32573A-048F-4870-B1F4-74786989B949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509;p54">
              <a:extLst>
                <a:ext uri="{FF2B5EF4-FFF2-40B4-BE49-F238E27FC236}">
                  <a16:creationId xmlns:a16="http://schemas.microsoft.com/office/drawing/2014/main" id="{9A9AE3E2-5CC1-4F9B-A659-D171A5163A97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" name="Google Shape;510;p54">
              <a:extLst>
                <a:ext uri="{FF2B5EF4-FFF2-40B4-BE49-F238E27FC236}">
                  <a16:creationId xmlns:a16="http://schemas.microsoft.com/office/drawing/2014/main" id="{FB1694A3-18CB-40B6-A1AB-7D9918C3908D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" name="Google Shape;511;p54">
              <a:extLst>
                <a:ext uri="{FF2B5EF4-FFF2-40B4-BE49-F238E27FC236}">
                  <a16:creationId xmlns:a16="http://schemas.microsoft.com/office/drawing/2014/main" id="{C2347B16-5D52-42B0-88BA-28D2C88908D4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512;p54">
              <a:extLst>
                <a:ext uri="{FF2B5EF4-FFF2-40B4-BE49-F238E27FC236}">
                  <a16:creationId xmlns:a16="http://schemas.microsoft.com/office/drawing/2014/main" id="{2DC3B813-D960-4FA3-9EBF-9DB14431FEFC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" name="Google Shape;513;p54">
              <a:extLst>
                <a:ext uri="{FF2B5EF4-FFF2-40B4-BE49-F238E27FC236}">
                  <a16:creationId xmlns:a16="http://schemas.microsoft.com/office/drawing/2014/main" id="{F742D728-5630-4BC3-8CD1-20DBBBE99FF8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7" name="Google Shape;514;p54">
              <a:extLst>
                <a:ext uri="{FF2B5EF4-FFF2-40B4-BE49-F238E27FC236}">
                  <a16:creationId xmlns:a16="http://schemas.microsoft.com/office/drawing/2014/main" id="{3D3E13D2-DED8-4904-ACF6-1C76FFE5B29A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8" name="Google Shape;515;p54">
              <a:extLst>
                <a:ext uri="{FF2B5EF4-FFF2-40B4-BE49-F238E27FC236}">
                  <a16:creationId xmlns:a16="http://schemas.microsoft.com/office/drawing/2014/main" id="{B86894F2-1C67-4956-AA11-01BA378B758A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9" name="Google Shape;516;p54">
              <a:extLst>
                <a:ext uri="{FF2B5EF4-FFF2-40B4-BE49-F238E27FC236}">
                  <a16:creationId xmlns:a16="http://schemas.microsoft.com/office/drawing/2014/main" id="{E69B7818-6496-4749-9E67-71FBA246E419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" name="Google Shape;517;p54">
              <a:extLst>
                <a:ext uri="{FF2B5EF4-FFF2-40B4-BE49-F238E27FC236}">
                  <a16:creationId xmlns:a16="http://schemas.microsoft.com/office/drawing/2014/main" id="{EAC4F46C-3D05-4FBB-8463-0F8B132966B9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" name="Google Shape;518;p54">
              <a:extLst>
                <a:ext uri="{FF2B5EF4-FFF2-40B4-BE49-F238E27FC236}">
                  <a16:creationId xmlns:a16="http://schemas.microsoft.com/office/drawing/2014/main" id="{C8EC8E36-0FE3-4388-9191-8E7D9D244188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519;p54">
              <a:extLst>
                <a:ext uri="{FF2B5EF4-FFF2-40B4-BE49-F238E27FC236}">
                  <a16:creationId xmlns:a16="http://schemas.microsoft.com/office/drawing/2014/main" id="{894C6BC2-F105-4C57-993D-B428EAFD3B66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" name="Google Shape;520;p54">
              <a:extLst>
                <a:ext uri="{FF2B5EF4-FFF2-40B4-BE49-F238E27FC236}">
                  <a16:creationId xmlns:a16="http://schemas.microsoft.com/office/drawing/2014/main" id="{DDBF689F-D564-414F-99FB-BE8B8B0F43C8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521;p54">
              <a:extLst>
                <a:ext uri="{FF2B5EF4-FFF2-40B4-BE49-F238E27FC236}">
                  <a16:creationId xmlns:a16="http://schemas.microsoft.com/office/drawing/2014/main" id="{497EAD6D-A4CA-48CF-9B6D-B13F8C47A336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522;p54">
              <a:extLst>
                <a:ext uri="{FF2B5EF4-FFF2-40B4-BE49-F238E27FC236}">
                  <a16:creationId xmlns:a16="http://schemas.microsoft.com/office/drawing/2014/main" id="{04960EAA-9174-4217-8D9F-E7B40AF8AC14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" name="Google Shape;523;p54">
              <a:extLst>
                <a:ext uri="{FF2B5EF4-FFF2-40B4-BE49-F238E27FC236}">
                  <a16:creationId xmlns:a16="http://schemas.microsoft.com/office/drawing/2014/main" id="{3F77192B-C737-4631-934B-36988C79B47D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524;p54">
              <a:extLst>
                <a:ext uri="{FF2B5EF4-FFF2-40B4-BE49-F238E27FC236}">
                  <a16:creationId xmlns:a16="http://schemas.microsoft.com/office/drawing/2014/main" id="{355185CE-E4A3-4D97-851A-703A9A79BB48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525;p54">
              <a:extLst>
                <a:ext uri="{FF2B5EF4-FFF2-40B4-BE49-F238E27FC236}">
                  <a16:creationId xmlns:a16="http://schemas.microsoft.com/office/drawing/2014/main" id="{1B1506A1-C2B7-4E7A-BB93-B9C8030C73CE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" name="Google Shape;526;p54">
              <a:extLst>
                <a:ext uri="{FF2B5EF4-FFF2-40B4-BE49-F238E27FC236}">
                  <a16:creationId xmlns:a16="http://schemas.microsoft.com/office/drawing/2014/main" id="{14CE27C3-62B7-4B44-8227-DCE57500FA1D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" name="Google Shape;527;p54">
              <a:extLst>
                <a:ext uri="{FF2B5EF4-FFF2-40B4-BE49-F238E27FC236}">
                  <a16:creationId xmlns:a16="http://schemas.microsoft.com/office/drawing/2014/main" id="{CD99A256-0F82-4985-BCC7-13C1106359E2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528;p54">
              <a:extLst>
                <a:ext uri="{FF2B5EF4-FFF2-40B4-BE49-F238E27FC236}">
                  <a16:creationId xmlns:a16="http://schemas.microsoft.com/office/drawing/2014/main" id="{E66200D9-67F2-47D9-8297-2273A132C4C0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" name="Google Shape;529;p54">
              <a:extLst>
                <a:ext uri="{FF2B5EF4-FFF2-40B4-BE49-F238E27FC236}">
                  <a16:creationId xmlns:a16="http://schemas.microsoft.com/office/drawing/2014/main" id="{52FCD533-70E4-4E1B-91ED-582559287E77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" name="Google Shape;530;p54">
              <a:extLst>
                <a:ext uri="{FF2B5EF4-FFF2-40B4-BE49-F238E27FC236}">
                  <a16:creationId xmlns:a16="http://schemas.microsoft.com/office/drawing/2014/main" id="{775B298D-4116-4508-9208-D1A2DAA2BB3C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" name="Google Shape;531;p54">
              <a:extLst>
                <a:ext uri="{FF2B5EF4-FFF2-40B4-BE49-F238E27FC236}">
                  <a16:creationId xmlns:a16="http://schemas.microsoft.com/office/drawing/2014/main" id="{0708C8A8-6D84-413B-BB3D-D1D4122CB5A9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" name="Google Shape;532;p54">
              <a:extLst>
                <a:ext uri="{FF2B5EF4-FFF2-40B4-BE49-F238E27FC236}">
                  <a16:creationId xmlns:a16="http://schemas.microsoft.com/office/drawing/2014/main" id="{D5D539E5-26F0-4EC6-A8DB-F25FFA11FF05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" name="Google Shape;533;p54">
              <a:extLst>
                <a:ext uri="{FF2B5EF4-FFF2-40B4-BE49-F238E27FC236}">
                  <a16:creationId xmlns:a16="http://schemas.microsoft.com/office/drawing/2014/main" id="{8AC17E8B-A683-48D4-BB3F-09AC60EC79A4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534;p54">
              <a:extLst>
                <a:ext uri="{FF2B5EF4-FFF2-40B4-BE49-F238E27FC236}">
                  <a16:creationId xmlns:a16="http://schemas.microsoft.com/office/drawing/2014/main" id="{7160387D-43F4-4F2C-A168-8245C92A6051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535;p54">
              <a:extLst>
                <a:ext uri="{FF2B5EF4-FFF2-40B4-BE49-F238E27FC236}">
                  <a16:creationId xmlns:a16="http://schemas.microsoft.com/office/drawing/2014/main" id="{16A94EB6-0A0D-43BE-9B6E-2665C1B6F031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536;p54">
              <a:extLst>
                <a:ext uri="{FF2B5EF4-FFF2-40B4-BE49-F238E27FC236}">
                  <a16:creationId xmlns:a16="http://schemas.microsoft.com/office/drawing/2014/main" id="{B08200DC-BDC4-4266-82BC-20C461E701C5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537;p54">
              <a:extLst>
                <a:ext uri="{FF2B5EF4-FFF2-40B4-BE49-F238E27FC236}">
                  <a16:creationId xmlns:a16="http://schemas.microsoft.com/office/drawing/2014/main" id="{CDFCC881-1E43-4FF7-B583-5C826D457D6C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538;p54">
              <a:extLst>
                <a:ext uri="{FF2B5EF4-FFF2-40B4-BE49-F238E27FC236}">
                  <a16:creationId xmlns:a16="http://schemas.microsoft.com/office/drawing/2014/main" id="{E13BD7AF-A62E-47C5-AF81-1C303030A822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539;p54">
              <a:extLst>
                <a:ext uri="{FF2B5EF4-FFF2-40B4-BE49-F238E27FC236}">
                  <a16:creationId xmlns:a16="http://schemas.microsoft.com/office/drawing/2014/main" id="{BF6B979D-D662-47F3-BA83-84E147F5BEDA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540;p54">
              <a:extLst>
                <a:ext uri="{FF2B5EF4-FFF2-40B4-BE49-F238E27FC236}">
                  <a16:creationId xmlns:a16="http://schemas.microsoft.com/office/drawing/2014/main" id="{C45F6D22-DF11-4C97-9C50-38B1276DD6C3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541;p54">
              <a:extLst>
                <a:ext uri="{FF2B5EF4-FFF2-40B4-BE49-F238E27FC236}">
                  <a16:creationId xmlns:a16="http://schemas.microsoft.com/office/drawing/2014/main" id="{2AE350EB-F72D-4222-BA06-1E40A895601F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0608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17626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-50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" name="Google Shape;542;p54">
            <a:extLst>
              <a:ext uri="{FF2B5EF4-FFF2-40B4-BE49-F238E27FC236}">
                <a16:creationId xmlns:a16="http://schemas.microsoft.com/office/drawing/2014/main" id="{90761770-C0D8-4C51-BF6D-26C473C72DE3}"/>
              </a:ext>
            </a:extLst>
          </p:cNvPr>
          <p:cNvSpPr/>
          <p:nvPr/>
        </p:nvSpPr>
        <p:spPr>
          <a:xfrm>
            <a:off x="5910758" y="307469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009F2D-59EB-4829-9971-4B3B30810427}"/>
              </a:ext>
            </a:extLst>
          </p:cNvPr>
          <p:cNvSpPr txBox="1"/>
          <p:nvPr/>
        </p:nvSpPr>
        <p:spPr>
          <a:xfrm>
            <a:off x="0" y="1919190"/>
            <a:ext cx="12192000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/>
              </a:rPr>
              <a:t>Andrii </a:t>
            </a:r>
            <a:r>
              <a:rPr lang="en-US" sz="7000" b="0" i="0" dirty="0" err="1">
                <a:solidFill>
                  <a:schemeClr val="bg1"/>
                </a:solidFill>
                <a:effectLst/>
                <a:latin typeface="Barlow Semi Condensed Black"/>
              </a:rPr>
              <a:t>Senkovych</a:t>
            </a:r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/>
              </a:rPr>
              <a:t> – </a:t>
            </a:r>
            <a:r>
              <a:rPr lang="en-US" sz="7000" dirty="0">
                <a:solidFill>
                  <a:schemeClr val="bg1"/>
                </a:solidFill>
                <a:latin typeface="Barlow Semi Condensed Black"/>
              </a:rPr>
              <a:t>Scratch</a:t>
            </a:r>
            <a:endParaRPr lang="en-US" sz="7000" b="0" i="0" dirty="0">
              <a:solidFill>
                <a:schemeClr val="bg1"/>
              </a:solidFill>
              <a:effectLst/>
              <a:latin typeface="Barlow Semi Condensed Black" panose="00000A06000000000000" pitchFamily="2" charset="0"/>
            </a:endParaRPr>
          </a:p>
        </p:txBody>
      </p:sp>
      <p:grpSp>
        <p:nvGrpSpPr>
          <p:cNvPr id="13" name="Google Shape;433;p54">
            <a:extLst>
              <a:ext uri="{FF2B5EF4-FFF2-40B4-BE49-F238E27FC236}">
                <a16:creationId xmlns:a16="http://schemas.microsoft.com/office/drawing/2014/main" id="{5A154F81-5450-4095-8DC7-FD007C65C699}"/>
              </a:ext>
            </a:extLst>
          </p:cNvPr>
          <p:cNvGrpSpPr/>
          <p:nvPr/>
        </p:nvGrpSpPr>
        <p:grpSpPr>
          <a:xfrm>
            <a:off x="9163143" y="3045552"/>
            <a:ext cx="2573547" cy="2878655"/>
            <a:chOff x="11016213" y="5853720"/>
            <a:chExt cx="2012471" cy="2391463"/>
          </a:xfrm>
        </p:grpSpPr>
        <p:sp>
          <p:nvSpPr>
            <p:cNvPr id="14" name="Google Shape;434;p54">
              <a:extLst>
                <a:ext uri="{FF2B5EF4-FFF2-40B4-BE49-F238E27FC236}">
                  <a16:creationId xmlns:a16="http://schemas.microsoft.com/office/drawing/2014/main" id="{AB8CBF97-8589-4E13-9B65-09EBEDB197DF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7" name="Google Shape;435;p54">
              <a:extLst>
                <a:ext uri="{FF2B5EF4-FFF2-40B4-BE49-F238E27FC236}">
                  <a16:creationId xmlns:a16="http://schemas.microsoft.com/office/drawing/2014/main" id="{2DE75E90-FC30-4347-95FA-4B3D40918C3C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8" name="Google Shape;436;p54">
              <a:extLst>
                <a:ext uri="{FF2B5EF4-FFF2-40B4-BE49-F238E27FC236}">
                  <a16:creationId xmlns:a16="http://schemas.microsoft.com/office/drawing/2014/main" id="{531379DF-2DEA-4497-A17E-8303FD1EAC74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437;p54">
              <a:extLst>
                <a:ext uri="{FF2B5EF4-FFF2-40B4-BE49-F238E27FC236}">
                  <a16:creationId xmlns:a16="http://schemas.microsoft.com/office/drawing/2014/main" id="{14C390F3-50A4-4062-ADEE-2823577857D0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438;p54">
              <a:extLst>
                <a:ext uri="{FF2B5EF4-FFF2-40B4-BE49-F238E27FC236}">
                  <a16:creationId xmlns:a16="http://schemas.microsoft.com/office/drawing/2014/main" id="{7D7C217B-9BBC-46B7-8DA9-A00C239711EA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439;p54">
              <a:extLst>
                <a:ext uri="{FF2B5EF4-FFF2-40B4-BE49-F238E27FC236}">
                  <a16:creationId xmlns:a16="http://schemas.microsoft.com/office/drawing/2014/main" id="{5CACE0E4-8FD0-49D7-A451-8121B5286218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440;p54">
              <a:extLst>
                <a:ext uri="{FF2B5EF4-FFF2-40B4-BE49-F238E27FC236}">
                  <a16:creationId xmlns:a16="http://schemas.microsoft.com/office/drawing/2014/main" id="{8BC41BF2-AA34-4767-92C2-7954F10A9FAD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441;p54">
              <a:extLst>
                <a:ext uri="{FF2B5EF4-FFF2-40B4-BE49-F238E27FC236}">
                  <a16:creationId xmlns:a16="http://schemas.microsoft.com/office/drawing/2014/main" id="{1574F329-9FED-4CFE-862D-AE0E2105144B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442;p54">
              <a:extLst>
                <a:ext uri="{FF2B5EF4-FFF2-40B4-BE49-F238E27FC236}">
                  <a16:creationId xmlns:a16="http://schemas.microsoft.com/office/drawing/2014/main" id="{03B2FD94-2874-40AD-99A9-98576B2A64F2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443;p54">
              <a:extLst>
                <a:ext uri="{FF2B5EF4-FFF2-40B4-BE49-F238E27FC236}">
                  <a16:creationId xmlns:a16="http://schemas.microsoft.com/office/drawing/2014/main" id="{CD5A16D6-7EF6-4CCC-802D-CCC51EA4D223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444;p54">
              <a:extLst>
                <a:ext uri="{FF2B5EF4-FFF2-40B4-BE49-F238E27FC236}">
                  <a16:creationId xmlns:a16="http://schemas.microsoft.com/office/drawing/2014/main" id="{562920A2-5DF1-4861-A058-9BEEA9AF99DD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445;p54">
              <a:extLst>
                <a:ext uri="{FF2B5EF4-FFF2-40B4-BE49-F238E27FC236}">
                  <a16:creationId xmlns:a16="http://schemas.microsoft.com/office/drawing/2014/main" id="{4718FF54-62FA-4D41-804B-2A4C6BFE1F08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446;p54">
              <a:extLst>
                <a:ext uri="{FF2B5EF4-FFF2-40B4-BE49-F238E27FC236}">
                  <a16:creationId xmlns:a16="http://schemas.microsoft.com/office/drawing/2014/main" id="{28F78121-1659-4A8E-87FE-823D98EDCEE0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447;p54">
              <a:extLst>
                <a:ext uri="{FF2B5EF4-FFF2-40B4-BE49-F238E27FC236}">
                  <a16:creationId xmlns:a16="http://schemas.microsoft.com/office/drawing/2014/main" id="{93B0149E-69FD-4B6A-A00E-B263AA6D22B5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448;p54">
              <a:extLst>
                <a:ext uri="{FF2B5EF4-FFF2-40B4-BE49-F238E27FC236}">
                  <a16:creationId xmlns:a16="http://schemas.microsoft.com/office/drawing/2014/main" id="{9999E584-4DC4-4B2F-BB9F-27AB42C25973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449;p54">
              <a:extLst>
                <a:ext uri="{FF2B5EF4-FFF2-40B4-BE49-F238E27FC236}">
                  <a16:creationId xmlns:a16="http://schemas.microsoft.com/office/drawing/2014/main" id="{7FDD236F-D552-45EC-84DE-BAC0197DF27A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450;p54">
              <a:extLst>
                <a:ext uri="{FF2B5EF4-FFF2-40B4-BE49-F238E27FC236}">
                  <a16:creationId xmlns:a16="http://schemas.microsoft.com/office/drawing/2014/main" id="{FE0F0F7E-33A0-44FB-B033-864B469426E3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451;p54">
              <a:extLst>
                <a:ext uri="{FF2B5EF4-FFF2-40B4-BE49-F238E27FC236}">
                  <a16:creationId xmlns:a16="http://schemas.microsoft.com/office/drawing/2014/main" id="{13BDC609-0E28-4EFA-B678-A61618274C0C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452;p54">
              <a:extLst>
                <a:ext uri="{FF2B5EF4-FFF2-40B4-BE49-F238E27FC236}">
                  <a16:creationId xmlns:a16="http://schemas.microsoft.com/office/drawing/2014/main" id="{AB2EC443-0BF0-46C6-A8F3-F8BDFF6646B8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453;p54">
              <a:extLst>
                <a:ext uri="{FF2B5EF4-FFF2-40B4-BE49-F238E27FC236}">
                  <a16:creationId xmlns:a16="http://schemas.microsoft.com/office/drawing/2014/main" id="{411951CD-F654-447B-91A7-90FE0FA2ED77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454;p54">
              <a:extLst>
                <a:ext uri="{FF2B5EF4-FFF2-40B4-BE49-F238E27FC236}">
                  <a16:creationId xmlns:a16="http://schemas.microsoft.com/office/drawing/2014/main" id="{30715CCC-B186-4660-81C4-D5ED94E25DAB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455;p54">
              <a:extLst>
                <a:ext uri="{FF2B5EF4-FFF2-40B4-BE49-F238E27FC236}">
                  <a16:creationId xmlns:a16="http://schemas.microsoft.com/office/drawing/2014/main" id="{FDB38107-D4F1-4874-B5DC-180430ABE011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456;p54">
              <a:extLst>
                <a:ext uri="{FF2B5EF4-FFF2-40B4-BE49-F238E27FC236}">
                  <a16:creationId xmlns:a16="http://schemas.microsoft.com/office/drawing/2014/main" id="{6495FDBD-151C-4613-A605-C40B1E4C70F5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457;p54">
              <a:extLst>
                <a:ext uri="{FF2B5EF4-FFF2-40B4-BE49-F238E27FC236}">
                  <a16:creationId xmlns:a16="http://schemas.microsoft.com/office/drawing/2014/main" id="{1CA4514F-B2AE-4575-ACD4-6FE25CE6848B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458;p54">
              <a:extLst>
                <a:ext uri="{FF2B5EF4-FFF2-40B4-BE49-F238E27FC236}">
                  <a16:creationId xmlns:a16="http://schemas.microsoft.com/office/drawing/2014/main" id="{EC04D9DB-90BB-4752-B23D-093BE360960C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459;p54">
              <a:extLst>
                <a:ext uri="{FF2B5EF4-FFF2-40B4-BE49-F238E27FC236}">
                  <a16:creationId xmlns:a16="http://schemas.microsoft.com/office/drawing/2014/main" id="{50D0041E-7BCE-4A5C-830B-7E91D7F86410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460;p54">
              <a:extLst>
                <a:ext uri="{FF2B5EF4-FFF2-40B4-BE49-F238E27FC236}">
                  <a16:creationId xmlns:a16="http://schemas.microsoft.com/office/drawing/2014/main" id="{1D4BB085-6F8E-4FE3-9511-E747898C0BFC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461;p54">
              <a:extLst>
                <a:ext uri="{FF2B5EF4-FFF2-40B4-BE49-F238E27FC236}">
                  <a16:creationId xmlns:a16="http://schemas.microsoft.com/office/drawing/2014/main" id="{E3B01A80-053A-471A-A679-FCDBF493F9E1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462;p54">
              <a:extLst>
                <a:ext uri="{FF2B5EF4-FFF2-40B4-BE49-F238E27FC236}">
                  <a16:creationId xmlns:a16="http://schemas.microsoft.com/office/drawing/2014/main" id="{37C9EE4F-77FD-4C6E-BFA4-CDAA70546520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463;p54">
              <a:extLst>
                <a:ext uri="{FF2B5EF4-FFF2-40B4-BE49-F238E27FC236}">
                  <a16:creationId xmlns:a16="http://schemas.microsoft.com/office/drawing/2014/main" id="{2C85CE0B-92AF-487F-9B78-681DE202E283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464;p54">
              <a:extLst>
                <a:ext uri="{FF2B5EF4-FFF2-40B4-BE49-F238E27FC236}">
                  <a16:creationId xmlns:a16="http://schemas.microsoft.com/office/drawing/2014/main" id="{59BFE2E8-AA65-4384-8B4B-4DB0B42CBDF1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465;p54">
              <a:extLst>
                <a:ext uri="{FF2B5EF4-FFF2-40B4-BE49-F238E27FC236}">
                  <a16:creationId xmlns:a16="http://schemas.microsoft.com/office/drawing/2014/main" id="{D2D3039B-0742-4434-97E2-FF03F0352712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466;p54">
              <a:extLst>
                <a:ext uri="{FF2B5EF4-FFF2-40B4-BE49-F238E27FC236}">
                  <a16:creationId xmlns:a16="http://schemas.microsoft.com/office/drawing/2014/main" id="{BB438CBB-262A-462D-A1DE-361D014ED1AB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467;p54">
              <a:extLst>
                <a:ext uri="{FF2B5EF4-FFF2-40B4-BE49-F238E27FC236}">
                  <a16:creationId xmlns:a16="http://schemas.microsoft.com/office/drawing/2014/main" id="{24C1DD2A-D34E-4843-B241-27E6B332B9CF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468;p54">
              <a:extLst>
                <a:ext uri="{FF2B5EF4-FFF2-40B4-BE49-F238E27FC236}">
                  <a16:creationId xmlns:a16="http://schemas.microsoft.com/office/drawing/2014/main" id="{B68BCC7D-B433-45FB-B00C-0DE37A29EC5D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469;p54">
              <a:extLst>
                <a:ext uri="{FF2B5EF4-FFF2-40B4-BE49-F238E27FC236}">
                  <a16:creationId xmlns:a16="http://schemas.microsoft.com/office/drawing/2014/main" id="{18669581-0355-4F81-BF8B-6B6D4E8D0146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470;p54">
              <a:extLst>
                <a:ext uri="{FF2B5EF4-FFF2-40B4-BE49-F238E27FC236}">
                  <a16:creationId xmlns:a16="http://schemas.microsoft.com/office/drawing/2014/main" id="{A48034EB-C543-4697-B43C-CDFA58648CB1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471;p54">
              <a:extLst>
                <a:ext uri="{FF2B5EF4-FFF2-40B4-BE49-F238E27FC236}">
                  <a16:creationId xmlns:a16="http://schemas.microsoft.com/office/drawing/2014/main" id="{D8080D34-88ED-4A90-8362-149F5D15D7AC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472;p54">
              <a:extLst>
                <a:ext uri="{FF2B5EF4-FFF2-40B4-BE49-F238E27FC236}">
                  <a16:creationId xmlns:a16="http://schemas.microsoft.com/office/drawing/2014/main" id="{021496B7-1152-4AF0-904A-2BFA8482DEB9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473;p54">
              <a:extLst>
                <a:ext uri="{FF2B5EF4-FFF2-40B4-BE49-F238E27FC236}">
                  <a16:creationId xmlns:a16="http://schemas.microsoft.com/office/drawing/2014/main" id="{B53638D4-5E44-45B8-A796-63BC77B833BA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474;p54">
              <a:extLst>
                <a:ext uri="{FF2B5EF4-FFF2-40B4-BE49-F238E27FC236}">
                  <a16:creationId xmlns:a16="http://schemas.microsoft.com/office/drawing/2014/main" id="{2698EA27-3773-41E6-867C-6D6234C7C637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475;p54">
              <a:extLst>
                <a:ext uri="{FF2B5EF4-FFF2-40B4-BE49-F238E27FC236}">
                  <a16:creationId xmlns:a16="http://schemas.microsoft.com/office/drawing/2014/main" id="{0781C5D9-AF88-4109-85D2-FA2818ADB23B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476;p54">
              <a:extLst>
                <a:ext uri="{FF2B5EF4-FFF2-40B4-BE49-F238E27FC236}">
                  <a16:creationId xmlns:a16="http://schemas.microsoft.com/office/drawing/2014/main" id="{10E6C363-F408-49B9-9C5F-1AAFA8BFE705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477;p54">
              <a:extLst>
                <a:ext uri="{FF2B5EF4-FFF2-40B4-BE49-F238E27FC236}">
                  <a16:creationId xmlns:a16="http://schemas.microsoft.com/office/drawing/2014/main" id="{5AC8D8EA-5F1D-4320-B7A1-D7DAB2B0935F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478;p54">
              <a:extLst>
                <a:ext uri="{FF2B5EF4-FFF2-40B4-BE49-F238E27FC236}">
                  <a16:creationId xmlns:a16="http://schemas.microsoft.com/office/drawing/2014/main" id="{2A2D0E81-15BA-4CD4-AB0F-3F00A214949F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479;p54">
              <a:extLst>
                <a:ext uri="{FF2B5EF4-FFF2-40B4-BE49-F238E27FC236}">
                  <a16:creationId xmlns:a16="http://schemas.microsoft.com/office/drawing/2014/main" id="{CEB84976-3600-4F5D-83B2-7794516676DC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480;p54">
              <a:extLst>
                <a:ext uri="{FF2B5EF4-FFF2-40B4-BE49-F238E27FC236}">
                  <a16:creationId xmlns:a16="http://schemas.microsoft.com/office/drawing/2014/main" id="{6AE7BC4D-4361-4FE1-94C4-2D9EA7FCC822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481;p54">
              <a:extLst>
                <a:ext uri="{FF2B5EF4-FFF2-40B4-BE49-F238E27FC236}">
                  <a16:creationId xmlns:a16="http://schemas.microsoft.com/office/drawing/2014/main" id="{1E3BA2B2-25A3-47D2-A3CC-3C244895EC16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482;p54">
              <a:extLst>
                <a:ext uri="{FF2B5EF4-FFF2-40B4-BE49-F238E27FC236}">
                  <a16:creationId xmlns:a16="http://schemas.microsoft.com/office/drawing/2014/main" id="{AA9021F9-3CB3-4A73-9AA0-A522856903CC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483;p54">
              <a:extLst>
                <a:ext uri="{FF2B5EF4-FFF2-40B4-BE49-F238E27FC236}">
                  <a16:creationId xmlns:a16="http://schemas.microsoft.com/office/drawing/2014/main" id="{8723CC8D-A4A1-48A4-97C3-1FF0277D687E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484;p54">
              <a:extLst>
                <a:ext uri="{FF2B5EF4-FFF2-40B4-BE49-F238E27FC236}">
                  <a16:creationId xmlns:a16="http://schemas.microsoft.com/office/drawing/2014/main" id="{DA6C20E3-A808-47CE-BABA-C2D5906343C1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485;p54">
              <a:extLst>
                <a:ext uri="{FF2B5EF4-FFF2-40B4-BE49-F238E27FC236}">
                  <a16:creationId xmlns:a16="http://schemas.microsoft.com/office/drawing/2014/main" id="{D6B6A0AC-F259-4706-868F-1740D4185169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486;p54">
              <a:extLst>
                <a:ext uri="{FF2B5EF4-FFF2-40B4-BE49-F238E27FC236}">
                  <a16:creationId xmlns:a16="http://schemas.microsoft.com/office/drawing/2014/main" id="{722085CA-B081-4A9A-80A7-8D8F6FFBA2F0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487;p54">
              <a:extLst>
                <a:ext uri="{FF2B5EF4-FFF2-40B4-BE49-F238E27FC236}">
                  <a16:creationId xmlns:a16="http://schemas.microsoft.com/office/drawing/2014/main" id="{72569260-11E1-4ABF-9C98-F5E2E485F608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488;p54">
              <a:extLst>
                <a:ext uri="{FF2B5EF4-FFF2-40B4-BE49-F238E27FC236}">
                  <a16:creationId xmlns:a16="http://schemas.microsoft.com/office/drawing/2014/main" id="{C88AF7C5-C862-4C9D-B60D-ACC8009EEC98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489;p54">
              <a:extLst>
                <a:ext uri="{FF2B5EF4-FFF2-40B4-BE49-F238E27FC236}">
                  <a16:creationId xmlns:a16="http://schemas.microsoft.com/office/drawing/2014/main" id="{815BC891-5727-4542-B06A-C5823AE01ABE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490;p54">
              <a:extLst>
                <a:ext uri="{FF2B5EF4-FFF2-40B4-BE49-F238E27FC236}">
                  <a16:creationId xmlns:a16="http://schemas.microsoft.com/office/drawing/2014/main" id="{19670722-51AD-4119-B9D5-4A0D35D53729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491;p54">
              <a:extLst>
                <a:ext uri="{FF2B5EF4-FFF2-40B4-BE49-F238E27FC236}">
                  <a16:creationId xmlns:a16="http://schemas.microsoft.com/office/drawing/2014/main" id="{EA3EBFD9-C2EB-45B0-B0D0-E293D692C80D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492;p54">
              <a:extLst>
                <a:ext uri="{FF2B5EF4-FFF2-40B4-BE49-F238E27FC236}">
                  <a16:creationId xmlns:a16="http://schemas.microsoft.com/office/drawing/2014/main" id="{32AFCD0C-B5F2-42E6-82CE-0FC39EAB0D72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493;p54">
              <a:extLst>
                <a:ext uri="{FF2B5EF4-FFF2-40B4-BE49-F238E27FC236}">
                  <a16:creationId xmlns:a16="http://schemas.microsoft.com/office/drawing/2014/main" id="{D71B074C-BD7C-426D-8289-62A75C26FAF8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494;p54">
              <a:extLst>
                <a:ext uri="{FF2B5EF4-FFF2-40B4-BE49-F238E27FC236}">
                  <a16:creationId xmlns:a16="http://schemas.microsoft.com/office/drawing/2014/main" id="{F90C037B-C799-44E3-A0D9-D1730900273B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495;p54">
              <a:extLst>
                <a:ext uri="{FF2B5EF4-FFF2-40B4-BE49-F238E27FC236}">
                  <a16:creationId xmlns:a16="http://schemas.microsoft.com/office/drawing/2014/main" id="{38077125-38AD-49FC-AA33-D5AAC04CCE49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496;p54">
              <a:extLst>
                <a:ext uri="{FF2B5EF4-FFF2-40B4-BE49-F238E27FC236}">
                  <a16:creationId xmlns:a16="http://schemas.microsoft.com/office/drawing/2014/main" id="{FBA63E66-63A6-46E8-A411-152D07CF1861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497;p54">
              <a:extLst>
                <a:ext uri="{FF2B5EF4-FFF2-40B4-BE49-F238E27FC236}">
                  <a16:creationId xmlns:a16="http://schemas.microsoft.com/office/drawing/2014/main" id="{F594C035-B25D-4DC3-83BD-D9C007845F26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498;p54">
              <a:extLst>
                <a:ext uri="{FF2B5EF4-FFF2-40B4-BE49-F238E27FC236}">
                  <a16:creationId xmlns:a16="http://schemas.microsoft.com/office/drawing/2014/main" id="{95633781-5538-47C1-AB0E-F732C0757D81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1" name="Google Shape;499;p54">
              <a:extLst>
                <a:ext uri="{FF2B5EF4-FFF2-40B4-BE49-F238E27FC236}">
                  <a16:creationId xmlns:a16="http://schemas.microsoft.com/office/drawing/2014/main" id="{DCD9F8B4-D6DB-4D67-84D0-3466892887F8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500;p54">
              <a:extLst>
                <a:ext uri="{FF2B5EF4-FFF2-40B4-BE49-F238E27FC236}">
                  <a16:creationId xmlns:a16="http://schemas.microsoft.com/office/drawing/2014/main" id="{88DEBEB7-10C1-42F1-8725-5E5BA9400176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3" name="Google Shape;501;p54">
              <a:extLst>
                <a:ext uri="{FF2B5EF4-FFF2-40B4-BE49-F238E27FC236}">
                  <a16:creationId xmlns:a16="http://schemas.microsoft.com/office/drawing/2014/main" id="{DBB54886-5E6F-4663-B39A-9535755AFF4A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" name="Google Shape;502;p54">
              <a:extLst>
                <a:ext uri="{FF2B5EF4-FFF2-40B4-BE49-F238E27FC236}">
                  <a16:creationId xmlns:a16="http://schemas.microsoft.com/office/drawing/2014/main" id="{617D05E1-6FCC-4E49-93A5-F4ED4336BFBC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" name="Google Shape;503;p54">
              <a:extLst>
                <a:ext uri="{FF2B5EF4-FFF2-40B4-BE49-F238E27FC236}">
                  <a16:creationId xmlns:a16="http://schemas.microsoft.com/office/drawing/2014/main" id="{EDDD7F7E-9118-4428-9DE7-B270A3980E25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504;p54">
              <a:extLst>
                <a:ext uri="{FF2B5EF4-FFF2-40B4-BE49-F238E27FC236}">
                  <a16:creationId xmlns:a16="http://schemas.microsoft.com/office/drawing/2014/main" id="{9517F733-7DC5-4CF6-9777-8DB1374F0968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" name="Google Shape;505;p54">
              <a:extLst>
                <a:ext uri="{FF2B5EF4-FFF2-40B4-BE49-F238E27FC236}">
                  <a16:creationId xmlns:a16="http://schemas.microsoft.com/office/drawing/2014/main" id="{0179D41E-BBE8-4CC8-9385-503ECBBF6DFD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" name="Google Shape;506;p54">
              <a:extLst>
                <a:ext uri="{FF2B5EF4-FFF2-40B4-BE49-F238E27FC236}">
                  <a16:creationId xmlns:a16="http://schemas.microsoft.com/office/drawing/2014/main" id="{FF573D2E-1B13-4F51-A0FF-E0FAA6B0C755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507;p54">
              <a:extLst>
                <a:ext uri="{FF2B5EF4-FFF2-40B4-BE49-F238E27FC236}">
                  <a16:creationId xmlns:a16="http://schemas.microsoft.com/office/drawing/2014/main" id="{7F8FA6C3-9F1D-4F2A-A252-564036B42C7D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508;p54">
              <a:extLst>
                <a:ext uri="{FF2B5EF4-FFF2-40B4-BE49-F238E27FC236}">
                  <a16:creationId xmlns:a16="http://schemas.microsoft.com/office/drawing/2014/main" id="{A91FAAC1-9808-4AB7-8322-CD8EA112DB53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509;p54">
              <a:extLst>
                <a:ext uri="{FF2B5EF4-FFF2-40B4-BE49-F238E27FC236}">
                  <a16:creationId xmlns:a16="http://schemas.microsoft.com/office/drawing/2014/main" id="{0D515D8F-6D79-407F-B8A1-F5498DAC0C01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510;p54">
              <a:extLst>
                <a:ext uri="{FF2B5EF4-FFF2-40B4-BE49-F238E27FC236}">
                  <a16:creationId xmlns:a16="http://schemas.microsoft.com/office/drawing/2014/main" id="{4558B1FC-57EA-4315-B057-4DD8AEF93B3C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" name="Google Shape;511;p54">
              <a:extLst>
                <a:ext uri="{FF2B5EF4-FFF2-40B4-BE49-F238E27FC236}">
                  <a16:creationId xmlns:a16="http://schemas.microsoft.com/office/drawing/2014/main" id="{AA667F6F-5B0B-4F93-8122-881374363DD1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" name="Google Shape;512;p54">
              <a:extLst>
                <a:ext uri="{FF2B5EF4-FFF2-40B4-BE49-F238E27FC236}">
                  <a16:creationId xmlns:a16="http://schemas.microsoft.com/office/drawing/2014/main" id="{234F332B-1DC7-4992-BA1F-2ABDE2B78808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513;p54">
              <a:extLst>
                <a:ext uri="{FF2B5EF4-FFF2-40B4-BE49-F238E27FC236}">
                  <a16:creationId xmlns:a16="http://schemas.microsoft.com/office/drawing/2014/main" id="{7D8C5A8A-D844-4368-98A8-007123FB8BB9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" name="Google Shape;514;p54">
              <a:extLst>
                <a:ext uri="{FF2B5EF4-FFF2-40B4-BE49-F238E27FC236}">
                  <a16:creationId xmlns:a16="http://schemas.microsoft.com/office/drawing/2014/main" id="{561385D1-1DDB-4C67-A2AC-B83585F07970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7" name="Google Shape;515;p54">
              <a:extLst>
                <a:ext uri="{FF2B5EF4-FFF2-40B4-BE49-F238E27FC236}">
                  <a16:creationId xmlns:a16="http://schemas.microsoft.com/office/drawing/2014/main" id="{DB8F27AF-C242-45DF-946C-F8380123A684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8" name="Google Shape;516;p54">
              <a:extLst>
                <a:ext uri="{FF2B5EF4-FFF2-40B4-BE49-F238E27FC236}">
                  <a16:creationId xmlns:a16="http://schemas.microsoft.com/office/drawing/2014/main" id="{E782F64D-E4C6-437F-AB4F-CE6F406088E8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9" name="Google Shape;517;p54">
              <a:extLst>
                <a:ext uri="{FF2B5EF4-FFF2-40B4-BE49-F238E27FC236}">
                  <a16:creationId xmlns:a16="http://schemas.microsoft.com/office/drawing/2014/main" id="{097C428B-593E-4C8B-8CFA-B8C92DF1AEBA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" name="Google Shape;518;p54">
              <a:extLst>
                <a:ext uri="{FF2B5EF4-FFF2-40B4-BE49-F238E27FC236}">
                  <a16:creationId xmlns:a16="http://schemas.microsoft.com/office/drawing/2014/main" id="{DDC9B949-282A-4FC3-AC72-E4701DC55C52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" name="Google Shape;519;p54">
              <a:extLst>
                <a:ext uri="{FF2B5EF4-FFF2-40B4-BE49-F238E27FC236}">
                  <a16:creationId xmlns:a16="http://schemas.microsoft.com/office/drawing/2014/main" id="{192D8AB9-F3E4-4766-ADC4-1772C1B52B5B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520;p54">
              <a:extLst>
                <a:ext uri="{FF2B5EF4-FFF2-40B4-BE49-F238E27FC236}">
                  <a16:creationId xmlns:a16="http://schemas.microsoft.com/office/drawing/2014/main" id="{54B2931A-202A-4ED0-AACA-EF3347F705BC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" name="Google Shape;521;p54">
              <a:extLst>
                <a:ext uri="{FF2B5EF4-FFF2-40B4-BE49-F238E27FC236}">
                  <a16:creationId xmlns:a16="http://schemas.microsoft.com/office/drawing/2014/main" id="{94432492-319C-4677-B867-B9924A75D29B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522;p54">
              <a:extLst>
                <a:ext uri="{FF2B5EF4-FFF2-40B4-BE49-F238E27FC236}">
                  <a16:creationId xmlns:a16="http://schemas.microsoft.com/office/drawing/2014/main" id="{4178260D-45A2-49C2-9E9E-BDC41622F1D9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523;p54">
              <a:extLst>
                <a:ext uri="{FF2B5EF4-FFF2-40B4-BE49-F238E27FC236}">
                  <a16:creationId xmlns:a16="http://schemas.microsoft.com/office/drawing/2014/main" id="{CF427158-4982-45A7-ABD3-F7259DEC1E32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" name="Google Shape;524;p54">
              <a:extLst>
                <a:ext uri="{FF2B5EF4-FFF2-40B4-BE49-F238E27FC236}">
                  <a16:creationId xmlns:a16="http://schemas.microsoft.com/office/drawing/2014/main" id="{C80D0E37-69F1-49DC-98EE-4D89F785A683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525;p54">
              <a:extLst>
                <a:ext uri="{FF2B5EF4-FFF2-40B4-BE49-F238E27FC236}">
                  <a16:creationId xmlns:a16="http://schemas.microsoft.com/office/drawing/2014/main" id="{31443217-441C-4EBD-8826-B56CC4F355E7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526;p54">
              <a:extLst>
                <a:ext uri="{FF2B5EF4-FFF2-40B4-BE49-F238E27FC236}">
                  <a16:creationId xmlns:a16="http://schemas.microsoft.com/office/drawing/2014/main" id="{F7C0E61C-63C7-47D9-88EE-8A6EFE4F3160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" name="Google Shape;527;p54">
              <a:extLst>
                <a:ext uri="{FF2B5EF4-FFF2-40B4-BE49-F238E27FC236}">
                  <a16:creationId xmlns:a16="http://schemas.microsoft.com/office/drawing/2014/main" id="{F5E87977-21D9-49F4-A387-E80400BCE120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" name="Google Shape;528;p54">
              <a:extLst>
                <a:ext uri="{FF2B5EF4-FFF2-40B4-BE49-F238E27FC236}">
                  <a16:creationId xmlns:a16="http://schemas.microsoft.com/office/drawing/2014/main" id="{332E18B0-F183-486D-8DEF-7D77ED3F4505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529;p54">
              <a:extLst>
                <a:ext uri="{FF2B5EF4-FFF2-40B4-BE49-F238E27FC236}">
                  <a16:creationId xmlns:a16="http://schemas.microsoft.com/office/drawing/2014/main" id="{EBF33524-00E1-4914-8240-FAFDFB58AA18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" name="Google Shape;530;p54">
              <a:extLst>
                <a:ext uri="{FF2B5EF4-FFF2-40B4-BE49-F238E27FC236}">
                  <a16:creationId xmlns:a16="http://schemas.microsoft.com/office/drawing/2014/main" id="{72A6DA81-A1B2-4318-868F-89BED0ABA21C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" name="Google Shape;531;p54">
              <a:extLst>
                <a:ext uri="{FF2B5EF4-FFF2-40B4-BE49-F238E27FC236}">
                  <a16:creationId xmlns:a16="http://schemas.microsoft.com/office/drawing/2014/main" id="{F21B6A87-7122-42A8-A733-FCC3DE2EB995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" name="Google Shape;532;p54">
              <a:extLst>
                <a:ext uri="{FF2B5EF4-FFF2-40B4-BE49-F238E27FC236}">
                  <a16:creationId xmlns:a16="http://schemas.microsoft.com/office/drawing/2014/main" id="{405D3B7D-1935-41C8-AF59-7FD7BDBA2204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" name="Google Shape;533;p54">
              <a:extLst>
                <a:ext uri="{FF2B5EF4-FFF2-40B4-BE49-F238E27FC236}">
                  <a16:creationId xmlns:a16="http://schemas.microsoft.com/office/drawing/2014/main" id="{C7EF16C2-B496-4FEE-98DB-16DB540D6F11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" name="Google Shape;534;p54">
              <a:extLst>
                <a:ext uri="{FF2B5EF4-FFF2-40B4-BE49-F238E27FC236}">
                  <a16:creationId xmlns:a16="http://schemas.microsoft.com/office/drawing/2014/main" id="{5581DA69-B08E-4658-8294-CEBFA3A0BD9A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535;p54">
              <a:extLst>
                <a:ext uri="{FF2B5EF4-FFF2-40B4-BE49-F238E27FC236}">
                  <a16:creationId xmlns:a16="http://schemas.microsoft.com/office/drawing/2014/main" id="{03417F39-E1D6-400C-A4A6-C8A996F5E900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536;p54">
              <a:extLst>
                <a:ext uri="{FF2B5EF4-FFF2-40B4-BE49-F238E27FC236}">
                  <a16:creationId xmlns:a16="http://schemas.microsoft.com/office/drawing/2014/main" id="{9184E2E2-2078-4B1A-9C9B-5D0799580952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537;p54">
              <a:extLst>
                <a:ext uri="{FF2B5EF4-FFF2-40B4-BE49-F238E27FC236}">
                  <a16:creationId xmlns:a16="http://schemas.microsoft.com/office/drawing/2014/main" id="{F16EEF31-F7EF-45BE-A7E9-4C33553B1400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538;p54">
              <a:extLst>
                <a:ext uri="{FF2B5EF4-FFF2-40B4-BE49-F238E27FC236}">
                  <a16:creationId xmlns:a16="http://schemas.microsoft.com/office/drawing/2014/main" id="{624239FC-64F8-4B82-B230-924363C20C58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539;p54">
              <a:extLst>
                <a:ext uri="{FF2B5EF4-FFF2-40B4-BE49-F238E27FC236}">
                  <a16:creationId xmlns:a16="http://schemas.microsoft.com/office/drawing/2014/main" id="{8E38EF3E-25D5-4771-B676-32F6807CBFE5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540;p54">
              <a:extLst>
                <a:ext uri="{FF2B5EF4-FFF2-40B4-BE49-F238E27FC236}">
                  <a16:creationId xmlns:a16="http://schemas.microsoft.com/office/drawing/2014/main" id="{4C3ECD29-53F9-4A0F-B6A5-140E837CF9B4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541;p54">
              <a:extLst>
                <a:ext uri="{FF2B5EF4-FFF2-40B4-BE49-F238E27FC236}">
                  <a16:creationId xmlns:a16="http://schemas.microsoft.com/office/drawing/2014/main" id="{FBBD775F-96D2-4415-B615-F3CA71D56842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" name="Рисунок 5" descr="Shape&#10;&#10;Description automatically generated">
            <a:extLst>
              <a:ext uri="{FF2B5EF4-FFF2-40B4-BE49-F238E27FC236}">
                <a16:creationId xmlns:a16="http://schemas.microsoft.com/office/drawing/2014/main" id="{A13AF918-484F-4806-947B-7E9D0491A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10" y="3373548"/>
            <a:ext cx="2260493" cy="2644780"/>
          </a:xfrm>
          <a:prstGeom prst="rect">
            <a:avLst/>
          </a:prstGeom>
        </p:spPr>
      </p:pic>
      <p:pic>
        <p:nvPicPr>
          <p:cNvPr id="5" name="Рисунок 3" descr="Изображение выглядит как текст, коллекция картинок&#10;&#10;Автоматически созданное описание">
            <a:extLst>
              <a:ext uri="{FF2B5EF4-FFF2-40B4-BE49-F238E27FC236}">
                <a16:creationId xmlns:a16="http://schemas.microsoft.com/office/drawing/2014/main" id="{54416D28-2128-46AE-861C-F88E9B9AB1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4879" y="13985"/>
            <a:ext cx="2657121" cy="848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8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17626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-50822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" name="Google Shape;542;p54">
            <a:extLst>
              <a:ext uri="{FF2B5EF4-FFF2-40B4-BE49-F238E27FC236}">
                <a16:creationId xmlns:a16="http://schemas.microsoft.com/office/drawing/2014/main" id="{90761770-C0D8-4C51-BF6D-26C473C72DE3}"/>
              </a:ext>
            </a:extLst>
          </p:cNvPr>
          <p:cNvSpPr/>
          <p:nvPr/>
        </p:nvSpPr>
        <p:spPr>
          <a:xfrm>
            <a:off x="5910758" y="307469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6" name="Google Shape;542;p54">
            <a:extLst>
              <a:ext uri="{FF2B5EF4-FFF2-40B4-BE49-F238E27FC236}">
                <a16:creationId xmlns:a16="http://schemas.microsoft.com/office/drawing/2014/main" id="{AECA8703-BA79-47BD-9F1A-C6AC9DC47834}"/>
              </a:ext>
            </a:extLst>
          </p:cNvPr>
          <p:cNvSpPr/>
          <p:nvPr/>
        </p:nvSpPr>
        <p:spPr>
          <a:xfrm>
            <a:off x="10374086" y="1238500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009F2D-59EB-4829-9971-4B3B30810427}"/>
              </a:ext>
            </a:extLst>
          </p:cNvPr>
          <p:cNvSpPr txBox="1"/>
          <p:nvPr/>
        </p:nvSpPr>
        <p:spPr>
          <a:xfrm>
            <a:off x="-92467" y="2364185"/>
            <a:ext cx="12192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0" b="0" i="0" dirty="0">
                <a:solidFill>
                  <a:schemeClr val="bg1"/>
                </a:solidFill>
                <a:effectLst/>
                <a:latin typeface="Barlow Semi Condensed Black" panose="00000A06000000000000" pitchFamily="2" charset="0"/>
              </a:rPr>
              <a:t>Oleksii Borys – Python</a:t>
            </a:r>
          </a:p>
        </p:txBody>
      </p:sp>
      <p:pic>
        <p:nvPicPr>
          <p:cNvPr id="6" name="Рисунок 5" descr="Изображение выглядит как коллекция картинок, векторная графика&#10;&#10;Автоматически созданное описание">
            <a:extLst>
              <a:ext uri="{FF2B5EF4-FFF2-40B4-BE49-F238E27FC236}">
                <a16:creationId xmlns:a16="http://schemas.microsoft.com/office/drawing/2014/main" id="{BEB2BB8E-B22B-4534-B1F4-7A9074DB0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290" y="4207601"/>
            <a:ext cx="2667855" cy="248999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31ACF1E-B66F-4910-9967-26B1668ECE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4615" y="-84446"/>
            <a:ext cx="1169551" cy="1169551"/>
          </a:xfrm>
          <a:prstGeom prst="rect">
            <a:avLst/>
          </a:prstGeom>
        </p:spPr>
      </p:pic>
      <p:grpSp>
        <p:nvGrpSpPr>
          <p:cNvPr id="17" name="Google Shape;433;p54">
            <a:extLst>
              <a:ext uri="{FF2B5EF4-FFF2-40B4-BE49-F238E27FC236}">
                <a16:creationId xmlns:a16="http://schemas.microsoft.com/office/drawing/2014/main" id="{08886A1D-249F-4690-BF4C-947686B7EE58}"/>
              </a:ext>
            </a:extLst>
          </p:cNvPr>
          <p:cNvGrpSpPr/>
          <p:nvPr/>
        </p:nvGrpSpPr>
        <p:grpSpPr>
          <a:xfrm>
            <a:off x="92467" y="3036892"/>
            <a:ext cx="2573547" cy="2878655"/>
            <a:chOff x="11016213" y="5853720"/>
            <a:chExt cx="2012471" cy="2391463"/>
          </a:xfrm>
        </p:grpSpPr>
        <p:sp>
          <p:nvSpPr>
            <p:cNvPr id="18" name="Google Shape;434;p54">
              <a:extLst>
                <a:ext uri="{FF2B5EF4-FFF2-40B4-BE49-F238E27FC236}">
                  <a16:creationId xmlns:a16="http://schemas.microsoft.com/office/drawing/2014/main" id="{AA0FBC57-2E27-49C9-8856-00084FE354E8}"/>
                </a:ext>
              </a:extLst>
            </p:cNvPr>
            <p:cNvSpPr/>
            <p:nvPr/>
          </p:nvSpPr>
          <p:spPr>
            <a:xfrm>
              <a:off x="11596703" y="7707979"/>
              <a:ext cx="271820" cy="394502"/>
            </a:xfrm>
            <a:custGeom>
              <a:avLst/>
              <a:gdLst/>
              <a:ahLst/>
              <a:cxnLst/>
              <a:rect l="l" t="t" r="r" b="b"/>
              <a:pathLst>
                <a:path w="10305" h="14956" extrusionOk="0">
                  <a:moveTo>
                    <a:pt x="10305" y="1"/>
                  </a:moveTo>
                  <a:lnTo>
                    <a:pt x="10305" y="1"/>
                  </a:lnTo>
                  <a:cubicBezTo>
                    <a:pt x="6809" y="852"/>
                    <a:pt x="3344" y="1642"/>
                    <a:pt x="0" y="2584"/>
                  </a:cubicBezTo>
                  <a:lnTo>
                    <a:pt x="1368" y="14955"/>
                  </a:lnTo>
                  <a:lnTo>
                    <a:pt x="8025" y="14955"/>
                  </a:lnTo>
                  <a:lnTo>
                    <a:pt x="10305" y="1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9" name="Google Shape;435;p54">
              <a:extLst>
                <a:ext uri="{FF2B5EF4-FFF2-40B4-BE49-F238E27FC236}">
                  <a16:creationId xmlns:a16="http://schemas.microsoft.com/office/drawing/2014/main" id="{87AA40E2-B0FE-4EBE-BD82-373266EA2C4C}"/>
                </a:ext>
              </a:extLst>
            </p:cNvPr>
            <p:cNvSpPr/>
            <p:nvPr/>
          </p:nvSpPr>
          <p:spPr>
            <a:xfrm>
              <a:off x="11579874" y="7529192"/>
              <a:ext cx="315897" cy="246973"/>
            </a:xfrm>
            <a:custGeom>
              <a:avLst/>
              <a:gdLst/>
              <a:ahLst/>
              <a:cxnLst/>
              <a:rect l="l" t="t" r="r" b="b"/>
              <a:pathLst>
                <a:path w="11976" h="9363" extrusionOk="0">
                  <a:moveTo>
                    <a:pt x="11976" y="0"/>
                  </a:moveTo>
                  <a:lnTo>
                    <a:pt x="0" y="3496"/>
                  </a:lnTo>
                  <a:lnTo>
                    <a:pt x="638" y="9362"/>
                  </a:lnTo>
                  <a:cubicBezTo>
                    <a:pt x="3982" y="8420"/>
                    <a:pt x="7447" y="7630"/>
                    <a:pt x="10943" y="6779"/>
                  </a:cubicBezTo>
                  <a:lnTo>
                    <a:pt x="11976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0" name="Google Shape;436;p54">
              <a:extLst>
                <a:ext uri="{FF2B5EF4-FFF2-40B4-BE49-F238E27FC236}">
                  <a16:creationId xmlns:a16="http://schemas.microsoft.com/office/drawing/2014/main" id="{B027C975-C319-4F3D-8225-46AA602D33CC}"/>
                </a:ext>
              </a:extLst>
            </p:cNvPr>
            <p:cNvSpPr/>
            <p:nvPr/>
          </p:nvSpPr>
          <p:spPr>
            <a:xfrm>
              <a:off x="11400269" y="5856727"/>
              <a:ext cx="215689" cy="360000"/>
            </a:xfrm>
            <a:custGeom>
              <a:avLst/>
              <a:gdLst/>
              <a:ahLst/>
              <a:cxnLst/>
              <a:rect l="l" t="t" r="r" b="b"/>
              <a:pathLst>
                <a:path w="8177" h="13648" extrusionOk="0">
                  <a:moveTo>
                    <a:pt x="7630" y="0"/>
                  </a:moveTo>
                  <a:cubicBezTo>
                    <a:pt x="4742" y="274"/>
                    <a:pt x="2219" y="760"/>
                    <a:pt x="1" y="1490"/>
                  </a:cubicBezTo>
                  <a:cubicBezTo>
                    <a:pt x="2098" y="5867"/>
                    <a:pt x="4742" y="9940"/>
                    <a:pt x="8177" y="13648"/>
                  </a:cubicBezTo>
                  <a:cubicBezTo>
                    <a:pt x="7934" y="9119"/>
                    <a:pt x="7691" y="4560"/>
                    <a:pt x="76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1" name="Google Shape;437;p54">
              <a:extLst>
                <a:ext uri="{FF2B5EF4-FFF2-40B4-BE49-F238E27FC236}">
                  <a16:creationId xmlns:a16="http://schemas.microsoft.com/office/drawing/2014/main" id="{702EE1A9-E580-4915-8AB7-E2ADCE734B9C}"/>
                </a:ext>
              </a:extLst>
            </p:cNvPr>
            <p:cNvSpPr/>
            <p:nvPr/>
          </p:nvSpPr>
          <p:spPr>
            <a:xfrm>
              <a:off x="11029059" y="6037123"/>
              <a:ext cx="623801" cy="843473"/>
            </a:xfrm>
            <a:custGeom>
              <a:avLst/>
              <a:gdLst/>
              <a:ahLst/>
              <a:cxnLst/>
              <a:rect l="l" t="t" r="r" b="b"/>
              <a:pathLst>
                <a:path w="23649" h="31977" extrusionOk="0">
                  <a:moveTo>
                    <a:pt x="5441" y="0"/>
                  </a:moveTo>
                  <a:cubicBezTo>
                    <a:pt x="2341" y="3405"/>
                    <a:pt x="669" y="7964"/>
                    <a:pt x="0" y="13526"/>
                  </a:cubicBezTo>
                  <a:cubicBezTo>
                    <a:pt x="6779" y="21156"/>
                    <a:pt x="13344" y="29818"/>
                    <a:pt x="23648" y="31976"/>
                  </a:cubicBezTo>
                  <a:cubicBezTo>
                    <a:pt x="23618" y="31946"/>
                    <a:pt x="23618" y="31916"/>
                    <a:pt x="23618" y="31855"/>
                  </a:cubicBezTo>
                  <a:cubicBezTo>
                    <a:pt x="23557" y="31733"/>
                    <a:pt x="23557" y="31612"/>
                    <a:pt x="23587" y="31460"/>
                  </a:cubicBezTo>
                  <a:cubicBezTo>
                    <a:pt x="23344" y="27143"/>
                    <a:pt x="23101" y="22797"/>
                    <a:pt x="22888" y="18450"/>
                  </a:cubicBezTo>
                  <a:cubicBezTo>
                    <a:pt x="18876" y="17447"/>
                    <a:pt x="14894" y="12310"/>
                    <a:pt x="12402" y="9484"/>
                  </a:cubicBezTo>
                  <a:cubicBezTo>
                    <a:pt x="9818" y="6505"/>
                    <a:pt x="7478" y="3344"/>
                    <a:pt x="544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" name="Google Shape;438;p54">
              <a:extLst>
                <a:ext uri="{FF2B5EF4-FFF2-40B4-BE49-F238E27FC236}">
                  <a16:creationId xmlns:a16="http://schemas.microsoft.com/office/drawing/2014/main" id="{09E55E9A-B957-4670-A696-E51BC3F75123}"/>
                </a:ext>
              </a:extLst>
            </p:cNvPr>
            <p:cNvSpPr/>
            <p:nvPr/>
          </p:nvSpPr>
          <p:spPr>
            <a:xfrm>
              <a:off x="11635979" y="5853720"/>
              <a:ext cx="119490" cy="338160"/>
            </a:xfrm>
            <a:custGeom>
              <a:avLst/>
              <a:gdLst/>
              <a:ahLst/>
              <a:cxnLst/>
              <a:rect l="l" t="t" r="r" b="b"/>
              <a:pathLst>
                <a:path w="4530" h="12820" extrusionOk="0">
                  <a:moveTo>
                    <a:pt x="936" y="0"/>
                  </a:moveTo>
                  <a:cubicBezTo>
                    <a:pt x="632" y="0"/>
                    <a:pt x="320" y="8"/>
                    <a:pt x="1" y="23"/>
                  </a:cubicBezTo>
                  <a:cubicBezTo>
                    <a:pt x="62" y="4309"/>
                    <a:pt x="214" y="8564"/>
                    <a:pt x="396" y="12820"/>
                  </a:cubicBezTo>
                  <a:cubicBezTo>
                    <a:pt x="1855" y="11816"/>
                    <a:pt x="3375" y="9780"/>
                    <a:pt x="4530" y="8108"/>
                  </a:cubicBezTo>
                  <a:cubicBezTo>
                    <a:pt x="3618" y="4947"/>
                    <a:pt x="2676" y="2211"/>
                    <a:pt x="1825" y="23"/>
                  </a:cubicBezTo>
                  <a:cubicBezTo>
                    <a:pt x="1536" y="8"/>
                    <a:pt x="1239" y="0"/>
                    <a:pt x="936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3" name="Google Shape;439;p54">
              <a:extLst>
                <a:ext uri="{FF2B5EF4-FFF2-40B4-BE49-F238E27FC236}">
                  <a16:creationId xmlns:a16="http://schemas.microsoft.com/office/drawing/2014/main" id="{87EA08A9-0124-4DE3-89AB-CE0799718CD0}"/>
                </a:ext>
              </a:extLst>
            </p:cNvPr>
            <p:cNvSpPr/>
            <p:nvPr/>
          </p:nvSpPr>
          <p:spPr>
            <a:xfrm>
              <a:off x="11016213" y="6437190"/>
              <a:ext cx="660677" cy="819417"/>
            </a:xfrm>
            <a:custGeom>
              <a:avLst/>
              <a:gdLst/>
              <a:ahLst/>
              <a:cxnLst/>
              <a:rect l="l" t="t" r="r" b="b"/>
              <a:pathLst>
                <a:path w="25047" h="31065" extrusionOk="0">
                  <a:moveTo>
                    <a:pt x="335" y="1"/>
                  </a:moveTo>
                  <a:lnTo>
                    <a:pt x="335" y="1"/>
                  </a:lnTo>
                  <a:cubicBezTo>
                    <a:pt x="1" y="4226"/>
                    <a:pt x="183" y="8998"/>
                    <a:pt x="730" y="14226"/>
                  </a:cubicBezTo>
                  <a:cubicBezTo>
                    <a:pt x="7205" y="22037"/>
                    <a:pt x="15047" y="30031"/>
                    <a:pt x="25047" y="31065"/>
                  </a:cubicBezTo>
                  <a:cubicBezTo>
                    <a:pt x="24743" y="26506"/>
                    <a:pt x="24439" y="21977"/>
                    <a:pt x="24166" y="17448"/>
                  </a:cubicBezTo>
                  <a:cubicBezTo>
                    <a:pt x="24105" y="17478"/>
                    <a:pt x="24044" y="17478"/>
                    <a:pt x="23953" y="17478"/>
                  </a:cubicBezTo>
                  <a:cubicBezTo>
                    <a:pt x="14257" y="15624"/>
                    <a:pt x="6779" y="7660"/>
                    <a:pt x="335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4" name="Google Shape;440;p54">
              <a:extLst>
                <a:ext uri="{FF2B5EF4-FFF2-40B4-BE49-F238E27FC236}">
                  <a16:creationId xmlns:a16="http://schemas.microsoft.com/office/drawing/2014/main" id="{5483AB9D-BA4B-4D62-AC23-FC482B182AA1}"/>
                </a:ext>
              </a:extLst>
            </p:cNvPr>
            <p:cNvSpPr/>
            <p:nvPr/>
          </p:nvSpPr>
          <p:spPr>
            <a:xfrm>
              <a:off x="11191017" y="5905631"/>
              <a:ext cx="440188" cy="600537"/>
            </a:xfrm>
            <a:custGeom>
              <a:avLst/>
              <a:gdLst/>
              <a:ahLst/>
              <a:cxnLst/>
              <a:rect l="l" t="t" r="r" b="b"/>
              <a:pathLst>
                <a:path w="16688" h="22767" extrusionOk="0">
                  <a:moveTo>
                    <a:pt x="6900" y="0"/>
                  </a:moveTo>
                  <a:cubicBezTo>
                    <a:pt x="4104" y="1034"/>
                    <a:pt x="1854" y="2462"/>
                    <a:pt x="0" y="4256"/>
                  </a:cubicBezTo>
                  <a:cubicBezTo>
                    <a:pt x="2006" y="7630"/>
                    <a:pt x="4286" y="10882"/>
                    <a:pt x="6900" y="13830"/>
                  </a:cubicBezTo>
                  <a:cubicBezTo>
                    <a:pt x="9362" y="16596"/>
                    <a:pt x="12979" y="21368"/>
                    <a:pt x="16687" y="22767"/>
                  </a:cubicBezTo>
                  <a:cubicBezTo>
                    <a:pt x="16657" y="22219"/>
                    <a:pt x="16627" y="21672"/>
                    <a:pt x="16627" y="21125"/>
                  </a:cubicBezTo>
                  <a:cubicBezTo>
                    <a:pt x="16475" y="18359"/>
                    <a:pt x="16323" y="15593"/>
                    <a:pt x="16171" y="12797"/>
                  </a:cubicBezTo>
                  <a:cubicBezTo>
                    <a:pt x="12250" y="9149"/>
                    <a:pt x="9210" y="4772"/>
                    <a:pt x="690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" name="Google Shape;441;p54">
              <a:extLst>
                <a:ext uri="{FF2B5EF4-FFF2-40B4-BE49-F238E27FC236}">
                  <a16:creationId xmlns:a16="http://schemas.microsoft.com/office/drawing/2014/main" id="{14A8D57C-9EC0-459C-8A92-9B6FBE4E5C39}"/>
                </a:ext>
              </a:extLst>
            </p:cNvPr>
            <p:cNvSpPr/>
            <p:nvPr/>
          </p:nvSpPr>
          <p:spPr>
            <a:xfrm>
              <a:off x="11683300" y="6783553"/>
              <a:ext cx="186832" cy="473054"/>
            </a:xfrm>
            <a:custGeom>
              <a:avLst/>
              <a:gdLst/>
              <a:ahLst/>
              <a:cxnLst/>
              <a:rect l="l" t="t" r="r" b="b"/>
              <a:pathLst>
                <a:path w="7083" h="17934" extrusionOk="0">
                  <a:moveTo>
                    <a:pt x="6930" y="0"/>
                  </a:moveTo>
                  <a:lnTo>
                    <a:pt x="6930" y="0"/>
                  </a:lnTo>
                  <a:cubicBezTo>
                    <a:pt x="4712" y="1338"/>
                    <a:pt x="2401" y="2493"/>
                    <a:pt x="0" y="3496"/>
                  </a:cubicBezTo>
                  <a:cubicBezTo>
                    <a:pt x="274" y="8329"/>
                    <a:pt x="578" y="13131"/>
                    <a:pt x="882" y="17934"/>
                  </a:cubicBezTo>
                  <a:cubicBezTo>
                    <a:pt x="2736" y="17022"/>
                    <a:pt x="4560" y="16110"/>
                    <a:pt x="6292" y="15016"/>
                  </a:cubicBezTo>
                  <a:cubicBezTo>
                    <a:pt x="6900" y="9788"/>
                    <a:pt x="7082" y="4742"/>
                    <a:pt x="693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" name="Google Shape;442;p54">
              <a:extLst>
                <a:ext uri="{FF2B5EF4-FFF2-40B4-BE49-F238E27FC236}">
                  <a16:creationId xmlns:a16="http://schemas.microsoft.com/office/drawing/2014/main" id="{E5CA7688-36E7-4002-B78B-439A40B9254F}"/>
                </a:ext>
              </a:extLst>
            </p:cNvPr>
            <p:cNvSpPr/>
            <p:nvPr/>
          </p:nvSpPr>
          <p:spPr>
            <a:xfrm>
              <a:off x="11707356" y="7217305"/>
              <a:ext cx="137902" cy="300677"/>
            </a:xfrm>
            <a:custGeom>
              <a:avLst/>
              <a:gdLst/>
              <a:ahLst/>
              <a:cxnLst/>
              <a:rect l="l" t="t" r="r" b="b"/>
              <a:pathLst>
                <a:path w="5228" h="11399" extrusionOk="0">
                  <a:moveTo>
                    <a:pt x="5228" y="0"/>
                  </a:moveTo>
                  <a:cubicBezTo>
                    <a:pt x="3587" y="943"/>
                    <a:pt x="1824" y="1703"/>
                    <a:pt x="0" y="2250"/>
                  </a:cubicBezTo>
                  <a:cubicBezTo>
                    <a:pt x="182" y="5289"/>
                    <a:pt x="365" y="8359"/>
                    <a:pt x="517" y="11399"/>
                  </a:cubicBezTo>
                  <a:cubicBezTo>
                    <a:pt x="1337" y="10913"/>
                    <a:pt x="2310" y="10821"/>
                    <a:pt x="3283" y="10639"/>
                  </a:cubicBezTo>
                  <a:cubicBezTo>
                    <a:pt x="4134" y="7022"/>
                    <a:pt x="4803" y="3466"/>
                    <a:pt x="522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443;p54">
              <a:extLst>
                <a:ext uri="{FF2B5EF4-FFF2-40B4-BE49-F238E27FC236}">
                  <a16:creationId xmlns:a16="http://schemas.microsoft.com/office/drawing/2014/main" id="{DBAF5644-E913-4E81-8C37-0EB0CAF6D7CE}"/>
                </a:ext>
              </a:extLst>
            </p:cNvPr>
            <p:cNvSpPr/>
            <p:nvPr/>
          </p:nvSpPr>
          <p:spPr>
            <a:xfrm>
              <a:off x="11648007" y="6106865"/>
              <a:ext cx="179631" cy="400094"/>
            </a:xfrm>
            <a:custGeom>
              <a:avLst/>
              <a:gdLst/>
              <a:ahLst/>
              <a:cxnLst/>
              <a:rect l="l" t="t" r="r" b="b"/>
              <a:pathLst>
                <a:path w="6810" h="15168" extrusionOk="0">
                  <a:moveTo>
                    <a:pt x="4469" y="1"/>
                  </a:moveTo>
                  <a:cubicBezTo>
                    <a:pt x="3162" y="1824"/>
                    <a:pt x="1612" y="3587"/>
                    <a:pt x="1" y="4165"/>
                  </a:cubicBezTo>
                  <a:cubicBezTo>
                    <a:pt x="183" y="7873"/>
                    <a:pt x="366" y="11521"/>
                    <a:pt x="578" y="15168"/>
                  </a:cubicBezTo>
                  <a:cubicBezTo>
                    <a:pt x="2888" y="13861"/>
                    <a:pt x="4955" y="12341"/>
                    <a:pt x="6809" y="10639"/>
                  </a:cubicBezTo>
                  <a:cubicBezTo>
                    <a:pt x="6141" y="6718"/>
                    <a:pt x="5350" y="3162"/>
                    <a:pt x="4469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8" name="Google Shape;444;p54">
              <a:extLst>
                <a:ext uri="{FF2B5EF4-FFF2-40B4-BE49-F238E27FC236}">
                  <a16:creationId xmlns:a16="http://schemas.microsoft.com/office/drawing/2014/main" id="{1FF21F5E-832B-4416-B748-3D4202E9B659}"/>
                </a:ext>
              </a:extLst>
            </p:cNvPr>
            <p:cNvSpPr/>
            <p:nvPr/>
          </p:nvSpPr>
          <p:spPr>
            <a:xfrm>
              <a:off x="11664044" y="6428380"/>
              <a:ext cx="201260" cy="420932"/>
            </a:xfrm>
            <a:custGeom>
              <a:avLst/>
              <a:gdLst/>
              <a:ahLst/>
              <a:cxnLst/>
              <a:rect l="l" t="t" r="r" b="b"/>
              <a:pathLst>
                <a:path w="7630" h="15958" extrusionOk="0">
                  <a:moveTo>
                    <a:pt x="6445" y="0"/>
                  </a:moveTo>
                  <a:cubicBezTo>
                    <a:pt x="4499" y="1611"/>
                    <a:pt x="2341" y="2918"/>
                    <a:pt x="1" y="3830"/>
                  </a:cubicBezTo>
                  <a:cubicBezTo>
                    <a:pt x="31" y="4104"/>
                    <a:pt x="31" y="4377"/>
                    <a:pt x="61" y="4651"/>
                  </a:cubicBezTo>
                  <a:cubicBezTo>
                    <a:pt x="244" y="8420"/>
                    <a:pt x="457" y="12189"/>
                    <a:pt x="669" y="15958"/>
                  </a:cubicBezTo>
                  <a:cubicBezTo>
                    <a:pt x="3101" y="14833"/>
                    <a:pt x="5442" y="13557"/>
                    <a:pt x="7630" y="12158"/>
                  </a:cubicBezTo>
                  <a:cubicBezTo>
                    <a:pt x="7448" y="7842"/>
                    <a:pt x="7022" y="3769"/>
                    <a:pt x="644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" name="Google Shape;445;p54">
              <a:extLst>
                <a:ext uri="{FF2B5EF4-FFF2-40B4-BE49-F238E27FC236}">
                  <a16:creationId xmlns:a16="http://schemas.microsoft.com/office/drawing/2014/main" id="{F2EE2584-2A4E-4632-A0EF-29D1E73C5631}"/>
                </a:ext>
              </a:extLst>
            </p:cNvPr>
            <p:cNvSpPr/>
            <p:nvPr/>
          </p:nvSpPr>
          <p:spPr>
            <a:xfrm>
              <a:off x="11722576" y="7529192"/>
              <a:ext cx="64176" cy="137480"/>
            </a:xfrm>
            <a:custGeom>
              <a:avLst/>
              <a:gdLst/>
              <a:ahLst/>
              <a:cxnLst/>
              <a:rect l="l" t="t" r="r" b="b"/>
              <a:pathLst>
                <a:path w="2433" h="5212" extrusionOk="0">
                  <a:moveTo>
                    <a:pt x="2432" y="0"/>
                  </a:moveTo>
                  <a:lnTo>
                    <a:pt x="2432" y="0"/>
                  </a:lnTo>
                  <a:cubicBezTo>
                    <a:pt x="1642" y="152"/>
                    <a:pt x="852" y="244"/>
                    <a:pt x="1" y="335"/>
                  </a:cubicBezTo>
                  <a:cubicBezTo>
                    <a:pt x="92" y="1946"/>
                    <a:pt x="153" y="3587"/>
                    <a:pt x="213" y="5198"/>
                  </a:cubicBezTo>
                  <a:cubicBezTo>
                    <a:pt x="294" y="5208"/>
                    <a:pt x="375" y="5212"/>
                    <a:pt x="459" y="5212"/>
                  </a:cubicBezTo>
                  <a:cubicBezTo>
                    <a:pt x="625" y="5212"/>
                    <a:pt x="801" y="5198"/>
                    <a:pt x="1004" y="5198"/>
                  </a:cubicBezTo>
                  <a:cubicBezTo>
                    <a:pt x="1551" y="3435"/>
                    <a:pt x="2007" y="1703"/>
                    <a:pt x="2432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" name="Google Shape;446;p54">
              <a:extLst>
                <a:ext uri="{FF2B5EF4-FFF2-40B4-BE49-F238E27FC236}">
                  <a16:creationId xmlns:a16="http://schemas.microsoft.com/office/drawing/2014/main" id="{BDD49643-2254-42B9-8826-CA465219C7A4}"/>
                </a:ext>
              </a:extLst>
            </p:cNvPr>
            <p:cNvSpPr/>
            <p:nvPr/>
          </p:nvSpPr>
          <p:spPr>
            <a:xfrm>
              <a:off x="11239921" y="7411338"/>
              <a:ext cx="461844" cy="254174"/>
            </a:xfrm>
            <a:custGeom>
              <a:avLst/>
              <a:gdLst/>
              <a:ahLst/>
              <a:cxnLst/>
              <a:rect l="l" t="t" r="r" b="b"/>
              <a:pathLst>
                <a:path w="17509" h="9636" extrusionOk="0">
                  <a:moveTo>
                    <a:pt x="0" y="0"/>
                  </a:moveTo>
                  <a:lnTo>
                    <a:pt x="0" y="0"/>
                  </a:lnTo>
                  <a:cubicBezTo>
                    <a:pt x="7174" y="8572"/>
                    <a:pt x="17022" y="9575"/>
                    <a:pt x="17508" y="9636"/>
                  </a:cubicBezTo>
                  <a:cubicBezTo>
                    <a:pt x="17447" y="8237"/>
                    <a:pt x="17356" y="6839"/>
                    <a:pt x="17296" y="5471"/>
                  </a:cubicBezTo>
                  <a:cubicBezTo>
                    <a:pt x="17265" y="5471"/>
                    <a:pt x="17235" y="5532"/>
                    <a:pt x="17204" y="5532"/>
                  </a:cubicBezTo>
                  <a:cubicBezTo>
                    <a:pt x="16182" y="5857"/>
                    <a:pt x="15122" y="6002"/>
                    <a:pt x="14045" y="6002"/>
                  </a:cubicBezTo>
                  <a:cubicBezTo>
                    <a:pt x="9069" y="6002"/>
                    <a:pt x="3723" y="2899"/>
                    <a:pt x="0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" name="Google Shape;447;p54">
              <a:extLst>
                <a:ext uri="{FF2B5EF4-FFF2-40B4-BE49-F238E27FC236}">
                  <a16:creationId xmlns:a16="http://schemas.microsoft.com/office/drawing/2014/main" id="{470739C5-D393-41AC-B0ED-B7220B9FD4F8}"/>
                </a:ext>
              </a:extLst>
            </p:cNvPr>
            <p:cNvSpPr/>
            <p:nvPr/>
          </p:nvSpPr>
          <p:spPr>
            <a:xfrm>
              <a:off x="11041878" y="6866932"/>
              <a:ext cx="653476" cy="681041"/>
            </a:xfrm>
            <a:custGeom>
              <a:avLst/>
              <a:gdLst/>
              <a:ahLst/>
              <a:cxnLst/>
              <a:rect l="l" t="t" r="r" b="b"/>
              <a:pathLst>
                <a:path w="24774" h="25819" extrusionOk="0">
                  <a:moveTo>
                    <a:pt x="1" y="1"/>
                  </a:moveTo>
                  <a:lnTo>
                    <a:pt x="1" y="1"/>
                  </a:lnTo>
                  <a:cubicBezTo>
                    <a:pt x="153" y="1277"/>
                    <a:pt x="305" y="2584"/>
                    <a:pt x="487" y="3922"/>
                  </a:cubicBezTo>
                  <a:cubicBezTo>
                    <a:pt x="1338" y="9818"/>
                    <a:pt x="3192" y="14408"/>
                    <a:pt x="5533" y="17964"/>
                  </a:cubicBezTo>
                  <a:cubicBezTo>
                    <a:pt x="10333" y="22451"/>
                    <a:pt x="15849" y="25819"/>
                    <a:pt x="21640" y="25819"/>
                  </a:cubicBezTo>
                  <a:cubicBezTo>
                    <a:pt x="22596" y="25819"/>
                    <a:pt x="23560" y="25727"/>
                    <a:pt x="24530" y="25533"/>
                  </a:cubicBezTo>
                  <a:cubicBezTo>
                    <a:pt x="24621" y="25533"/>
                    <a:pt x="24712" y="25533"/>
                    <a:pt x="24773" y="25594"/>
                  </a:cubicBezTo>
                  <a:cubicBezTo>
                    <a:pt x="24560" y="22311"/>
                    <a:pt x="24348" y="19059"/>
                    <a:pt x="24135" y="15776"/>
                  </a:cubicBezTo>
                  <a:cubicBezTo>
                    <a:pt x="23952" y="15746"/>
                    <a:pt x="23861" y="15533"/>
                    <a:pt x="23983" y="15381"/>
                  </a:cubicBezTo>
                  <a:cubicBezTo>
                    <a:pt x="14560" y="15350"/>
                    <a:pt x="6384" y="7569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" name="Google Shape;448;p54">
              <a:extLst>
                <a:ext uri="{FF2B5EF4-FFF2-40B4-BE49-F238E27FC236}">
                  <a16:creationId xmlns:a16="http://schemas.microsoft.com/office/drawing/2014/main" id="{CCA75003-2DBB-4529-BB41-FFE26DF7684C}"/>
                </a:ext>
              </a:extLst>
            </p:cNvPr>
            <p:cNvSpPr/>
            <p:nvPr/>
          </p:nvSpPr>
          <p:spPr>
            <a:xfrm>
              <a:off x="11765862" y="5924860"/>
              <a:ext cx="283057" cy="462661"/>
            </a:xfrm>
            <a:custGeom>
              <a:avLst/>
              <a:gdLst/>
              <a:ahLst/>
              <a:cxnLst/>
              <a:rect l="l" t="t" r="r" b="b"/>
              <a:pathLst>
                <a:path w="10731" h="17540" extrusionOk="0">
                  <a:moveTo>
                    <a:pt x="4591" y="1"/>
                  </a:moveTo>
                  <a:cubicBezTo>
                    <a:pt x="3952" y="1034"/>
                    <a:pt x="3314" y="2098"/>
                    <a:pt x="2615" y="3071"/>
                  </a:cubicBezTo>
                  <a:cubicBezTo>
                    <a:pt x="1916" y="4074"/>
                    <a:pt x="1034" y="5502"/>
                    <a:pt x="1" y="6901"/>
                  </a:cubicBezTo>
                  <a:cubicBezTo>
                    <a:pt x="882" y="10062"/>
                    <a:pt x="1673" y="13618"/>
                    <a:pt x="2341" y="17539"/>
                  </a:cubicBezTo>
                  <a:cubicBezTo>
                    <a:pt x="5624" y="14530"/>
                    <a:pt x="8299" y="11004"/>
                    <a:pt x="10731" y="7174"/>
                  </a:cubicBezTo>
                  <a:cubicBezTo>
                    <a:pt x="9089" y="4195"/>
                    <a:pt x="7083" y="1733"/>
                    <a:pt x="459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" name="Google Shape;449;p54">
              <a:extLst>
                <a:ext uri="{FF2B5EF4-FFF2-40B4-BE49-F238E27FC236}">
                  <a16:creationId xmlns:a16="http://schemas.microsoft.com/office/drawing/2014/main" id="{C6037055-FBF2-4CC9-B3F3-7BD4C76AEE40}"/>
                </a:ext>
              </a:extLst>
            </p:cNvPr>
            <p:cNvSpPr/>
            <p:nvPr/>
          </p:nvSpPr>
          <p:spPr>
            <a:xfrm>
              <a:off x="11684091" y="5854327"/>
              <a:ext cx="177204" cy="213288"/>
            </a:xfrm>
            <a:custGeom>
              <a:avLst/>
              <a:gdLst/>
              <a:ahLst/>
              <a:cxnLst/>
              <a:rect l="l" t="t" r="r" b="b"/>
              <a:pathLst>
                <a:path w="6718" h="8086" extrusionOk="0">
                  <a:moveTo>
                    <a:pt x="1" y="0"/>
                  </a:moveTo>
                  <a:lnTo>
                    <a:pt x="1" y="0"/>
                  </a:lnTo>
                  <a:cubicBezTo>
                    <a:pt x="852" y="2188"/>
                    <a:pt x="1794" y="4924"/>
                    <a:pt x="2706" y="8085"/>
                  </a:cubicBezTo>
                  <a:cubicBezTo>
                    <a:pt x="3131" y="7477"/>
                    <a:pt x="3496" y="6900"/>
                    <a:pt x="3800" y="6474"/>
                  </a:cubicBezTo>
                  <a:cubicBezTo>
                    <a:pt x="4834" y="5046"/>
                    <a:pt x="5806" y="3556"/>
                    <a:pt x="6718" y="2037"/>
                  </a:cubicBezTo>
                  <a:cubicBezTo>
                    <a:pt x="4742" y="851"/>
                    <a:pt x="2523" y="152"/>
                    <a:pt x="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" name="Google Shape;450;p54">
              <a:extLst>
                <a:ext uri="{FF2B5EF4-FFF2-40B4-BE49-F238E27FC236}">
                  <a16:creationId xmlns:a16="http://schemas.microsoft.com/office/drawing/2014/main" id="{DE4607CB-456B-43F8-9E7C-39D2855AA09A}"/>
                </a:ext>
              </a:extLst>
            </p:cNvPr>
            <p:cNvSpPr/>
            <p:nvPr/>
          </p:nvSpPr>
          <p:spPr>
            <a:xfrm>
              <a:off x="11793927" y="6854904"/>
              <a:ext cx="411331" cy="643031"/>
            </a:xfrm>
            <a:custGeom>
              <a:avLst/>
              <a:gdLst/>
              <a:ahLst/>
              <a:cxnLst/>
              <a:rect l="l" t="t" r="r" b="b"/>
              <a:pathLst>
                <a:path w="15594" h="24378" extrusionOk="0">
                  <a:moveTo>
                    <a:pt x="15594" y="1"/>
                  </a:moveTo>
                  <a:cubicBezTo>
                    <a:pt x="12189" y="5381"/>
                    <a:pt x="7569" y="10578"/>
                    <a:pt x="1946" y="13739"/>
                  </a:cubicBezTo>
                  <a:cubicBezTo>
                    <a:pt x="1521" y="17205"/>
                    <a:pt x="852" y="20761"/>
                    <a:pt x="1" y="24378"/>
                  </a:cubicBezTo>
                  <a:cubicBezTo>
                    <a:pt x="396" y="24317"/>
                    <a:pt x="791" y="24256"/>
                    <a:pt x="1186" y="24104"/>
                  </a:cubicBezTo>
                  <a:cubicBezTo>
                    <a:pt x="5107" y="22858"/>
                    <a:pt x="8177" y="20183"/>
                    <a:pt x="10913" y="17205"/>
                  </a:cubicBezTo>
                  <a:cubicBezTo>
                    <a:pt x="12068" y="15928"/>
                    <a:pt x="13284" y="14682"/>
                    <a:pt x="14469" y="13405"/>
                  </a:cubicBezTo>
                  <a:cubicBezTo>
                    <a:pt x="15199" y="9606"/>
                    <a:pt x="15594" y="4955"/>
                    <a:pt x="1559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5" name="Google Shape;451;p54">
              <a:extLst>
                <a:ext uri="{FF2B5EF4-FFF2-40B4-BE49-F238E27FC236}">
                  <a16:creationId xmlns:a16="http://schemas.microsoft.com/office/drawing/2014/main" id="{779DC2E1-8BB4-4694-A0F2-6BE6352A3BC8}"/>
                </a:ext>
              </a:extLst>
            </p:cNvPr>
            <p:cNvSpPr/>
            <p:nvPr/>
          </p:nvSpPr>
          <p:spPr>
            <a:xfrm>
              <a:off x="11834021" y="6147750"/>
              <a:ext cx="339162" cy="601354"/>
            </a:xfrm>
            <a:custGeom>
              <a:avLst/>
              <a:gdLst/>
              <a:ahLst/>
              <a:cxnLst/>
              <a:rect l="l" t="t" r="r" b="b"/>
              <a:pathLst>
                <a:path w="12858" h="22798" extrusionOk="0">
                  <a:moveTo>
                    <a:pt x="8846" y="1"/>
                  </a:moveTo>
                  <a:cubicBezTo>
                    <a:pt x="6444" y="3952"/>
                    <a:pt x="3526" y="7752"/>
                    <a:pt x="1" y="10639"/>
                  </a:cubicBezTo>
                  <a:cubicBezTo>
                    <a:pt x="578" y="14408"/>
                    <a:pt x="1004" y="18481"/>
                    <a:pt x="1186" y="22797"/>
                  </a:cubicBezTo>
                  <a:cubicBezTo>
                    <a:pt x="5563" y="20001"/>
                    <a:pt x="9454" y="16688"/>
                    <a:pt x="12858" y="12858"/>
                  </a:cubicBezTo>
                  <a:cubicBezTo>
                    <a:pt x="12007" y="8208"/>
                    <a:pt x="10700" y="3770"/>
                    <a:pt x="8846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6" name="Google Shape;452;p54">
              <a:extLst>
                <a:ext uri="{FF2B5EF4-FFF2-40B4-BE49-F238E27FC236}">
                  <a16:creationId xmlns:a16="http://schemas.microsoft.com/office/drawing/2014/main" id="{8672300D-749B-4E7A-89E4-FDAECA807FC4}"/>
                </a:ext>
              </a:extLst>
            </p:cNvPr>
            <p:cNvSpPr/>
            <p:nvPr/>
          </p:nvSpPr>
          <p:spPr>
            <a:xfrm>
              <a:off x="11749033" y="7299075"/>
              <a:ext cx="405712" cy="367228"/>
            </a:xfrm>
            <a:custGeom>
              <a:avLst/>
              <a:gdLst/>
              <a:ahLst/>
              <a:cxnLst/>
              <a:rect l="l" t="t" r="r" b="b"/>
              <a:pathLst>
                <a:path w="15381" h="13922" extrusionOk="0">
                  <a:moveTo>
                    <a:pt x="15381" y="1"/>
                  </a:moveTo>
                  <a:lnTo>
                    <a:pt x="15381" y="1"/>
                  </a:lnTo>
                  <a:cubicBezTo>
                    <a:pt x="13891" y="1399"/>
                    <a:pt x="12402" y="2736"/>
                    <a:pt x="10882" y="3983"/>
                  </a:cubicBezTo>
                  <a:cubicBezTo>
                    <a:pt x="7934" y="6445"/>
                    <a:pt x="4955" y="8025"/>
                    <a:pt x="1429" y="8724"/>
                  </a:cubicBezTo>
                  <a:cubicBezTo>
                    <a:pt x="1004" y="10427"/>
                    <a:pt x="548" y="12159"/>
                    <a:pt x="1" y="13922"/>
                  </a:cubicBezTo>
                  <a:cubicBezTo>
                    <a:pt x="3557" y="13740"/>
                    <a:pt x="11612" y="12068"/>
                    <a:pt x="15198" y="578"/>
                  </a:cubicBezTo>
                  <a:cubicBezTo>
                    <a:pt x="15259" y="396"/>
                    <a:pt x="15320" y="183"/>
                    <a:pt x="15381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" name="Google Shape;453;p54">
              <a:extLst>
                <a:ext uri="{FF2B5EF4-FFF2-40B4-BE49-F238E27FC236}">
                  <a16:creationId xmlns:a16="http://schemas.microsoft.com/office/drawing/2014/main" id="{F307DF37-F182-47A2-B9E8-714609422BA6}"/>
                </a:ext>
              </a:extLst>
            </p:cNvPr>
            <p:cNvSpPr/>
            <p:nvPr/>
          </p:nvSpPr>
          <p:spPr>
            <a:xfrm>
              <a:off x="11849267" y="6531806"/>
              <a:ext cx="355199" cy="647831"/>
            </a:xfrm>
            <a:custGeom>
              <a:avLst/>
              <a:gdLst/>
              <a:ahLst/>
              <a:cxnLst/>
              <a:rect l="l" t="t" r="r" b="b"/>
              <a:pathLst>
                <a:path w="13466" h="24560" extrusionOk="0">
                  <a:moveTo>
                    <a:pt x="12554" y="0"/>
                  </a:moveTo>
                  <a:cubicBezTo>
                    <a:pt x="9088" y="3739"/>
                    <a:pt x="5076" y="6930"/>
                    <a:pt x="638" y="9575"/>
                  </a:cubicBezTo>
                  <a:cubicBezTo>
                    <a:pt x="790" y="14286"/>
                    <a:pt x="608" y="19332"/>
                    <a:pt x="0" y="24560"/>
                  </a:cubicBezTo>
                  <a:cubicBezTo>
                    <a:pt x="1885" y="23405"/>
                    <a:pt x="3648" y="22098"/>
                    <a:pt x="5259" y="20456"/>
                  </a:cubicBezTo>
                  <a:cubicBezTo>
                    <a:pt x="8359" y="17356"/>
                    <a:pt x="10882" y="13830"/>
                    <a:pt x="13465" y="10304"/>
                  </a:cubicBezTo>
                  <a:cubicBezTo>
                    <a:pt x="13374" y="6900"/>
                    <a:pt x="13101" y="3405"/>
                    <a:pt x="12554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8" name="Google Shape;454;p54">
              <a:extLst>
                <a:ext uri="{FF2B5EF4-FFF2-40B4-BE49-F238E27FC236}">
                  <a16:creationId xmlns:a16="http://schemas.microsoft.com/office/drawing/2014/main" id="{B2A1F47D-5FE7-4FB3-B6A0-80A41D4E8AC8}"/>
                </a:ext>
              </a:extLst>
            </p:cNvPr>
            <p:cNvSpPr/>
            <p:nvPr/>
          </p:nvSpPr>
          <p:spPr>
            <a:xfrm>
              <a:off x="11652016" y="6875742"/>
              <a:ext cx="54549" cy="388092"/>
            </a:xfrm>
            <a:custGeom>
              <a:avLst/>
              <a:gdLst/>
              <a:ahLst/>
              <a:cxnLst/>
              <a:rect l="l" t="t" r="r" b="b"/>
              <a:pathLst>
                <a:path w="2068" h="14713" extrusionOk="0">
                  <a:moveTo>
                    <a:pt x="1" y="62"/>
                  </a:moveTo>
                  <a:cubicBezTo>
                    <a:pt x="1" y="123"/>
                    <a:pt x="1" y="153"/>
                    <a:pt x="1" y="183"/>
                  </a:cubicBezTo>
                  <a:lnTo>
                    <a:pt x="31" y="183"/>
                  </a:lnTo>
                  <a:cubicBezTo>
                    <a:pt x="57" y="190"/>
                    <a:pt x="81" y="198"/>
                    <a:pt x="103" y="208"/>
                  </a:cubicBezTo>
                  <a:lnTo>
                    <a:pt x="103" y="208"/>
                  </a:lnTo>
                  <a:cubicBezTo>
                    <a:pt x="61" y="165"/>
                    <a:pt x="27" y="115"/>
                    <a:pt x="1" y="62"/>
                  </a:cubicBezTo>
                  <a:close/>
                  <a:moveTo>
                    <a:pt x="103" y="208"/>
                  </a:moveTo>
                  <a:cubicBezTo>
                    <a:pt x="136" y="242"/>
                    <a:pt x="174" y="272"/>
                    <a:pt x="215" y="293"/>
                  </a:cubicBezTo>
                  <a:lnTo>
                    <a:pt x="215" y="293"/>
                  </a:lnTo>
                  <a:cubicBezTo>
                    <a:pt x="188" y="259"/>
                    <a:pt x="151" y="230"/>
                    <a:pt x="103" y="208"/>
                  </a:cubicBezTo>
                  <a:close/>
                  <a:moveTo>
                    <a:pt x="1186" y="1"/>
                  </a:moveTo>
                  <a:cubicBezTo>
                    <a:pt x="943" y="123"/>
                    <a:pt x="730" y="214"/>
                    <a:pt x="517" y="305"/>
                  </a:cubicBezTo>
                  <a:cubicBezTo>
                    <a:pt x="467" y="324"/>
                    <a:pt x="420" y="332"/>
                    <a:pt x="375" y="332"/>
                  </a:cubicBezTo>
                  <a:cubicBezTo>
                    <a:pt x="317" y="332"/>
                    <a:pt x="263" y="318"/>
                    <a:pt x="215" y="293"/>
                  </a:cubicBezTo>
                  <a:lnTo>
                    <a:pt x="215" y="293"/>
                  </a:lnTo>
                  <a:cubicBezTo>
                    <a:pt x="345" y="456"/>
                    <a:pt x="248" y="728"/>
                    <a:pt x="62" y="822"/>
                  </a:cubicBezTo>
                  <a:cubicBezTo>
                    <a:pt x="335" y="5351"/>
                    <a:pt x="639" y="9910"/>
                    <a:pt x="943" y="14439"/>
                  </a:cubicBezTo>
                  <a:cubicBezTo>
                    <a:pt x="1034" y="14439"/>
                    <a:pt x="1156" y="14469"/>
                    <a:pt x="1277" y="14500"/>
                  </a:cubicBezTo>
                  <a:cubicBezTo>
                    <a:pt x="1429" y="14500"/>
                    <a:pt x="1490" y="14591"/>
                    <a:pt x="1521" y="14712"/>
                  </a:cubicBezTo>
                  <a:cubicBezTo>
                    <a:pt x="1703" y="14621"/>
                    <a:pt x="1885" y="14530"/>
                    <a:pt x="2068" y="14439"/>
                  </a:cubicBezTo>
                  <a:cubicBezTo>
                    <a:pt x="1764" y="9636"/>
                    <a:pt x="1460" y="4834"/>
                    <a:pt x="1186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" name="Google Shape;455;p54">
              <a:extLst>
                <a:ext uri="{FF2B5EF4-FFF2-40B4-BE49-F238E27FC236}">
                  <a16:creationId xmlns:a16="http://schemas.microsoft.com/office/drawing/2014/main" id="{3ECEA52E-D54C-4534-97C0-0277DC05E82B}"/>
                </a:ext>
              </a:extLst>
            </p:cNvPr>
            <p:cNvSpPr/>
            <p:nvPr/>
          </p:nvSpPr>
          <p:spPr>
            <a:xfrm>
              <a:off x="11632787" y="6523788"/>
              <a:ext cx="48930" cy="343171"/>
            </a:xfrm>
            <a:custGeom>
              <a:avLst/>
              <a:gdLst/>
              <a:ahLst/>
              <a:cxnLst/>
              <a:rect l="l" t="t" r="r" b="b"/>
              <a:pathLst>
                <a:path w="1855" h="13010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4347"/>
                    <a:pt x="426" y="8693"/>
                    <a:pt x="699" y="13010"/>
                  </a:cubicBezTo>
                  <a:cubicBezTo>
                    <a:pt x="730" y="12949"/>
                    <a:pt x="791" y="12858"/>
                    <a:pt x="882" y="12827"/>
                  </a:cubicBezTo>
                  <a:cubicBezTo>
                    <a:pt x="1216" y="12675"/>
                    <a:pt x="1520" y="12493"/>
                    <a:pt x="1854" y="12341"/>
                  </a:cubicBezTo>
                  <a:cubicBezTo>
                    <a:pt x="1642" y="8572"/>
                    <a:pt x="1429" y="4803"/>
                    <a:pt x="1246" y="1034"/>
                  </a:cubicBezTo>
                  <a:cubicBezTo>
                    <a:pt x="1216" y="760"/>
                    <a:pt x="1216" y="487"/>
                    <a:pt x="1186" y="213"/>
                  </a:cubicBezTo>
                  <a:cubicBezTo>
                    <a:pt x="1034" y="274"/>
                    <a:pt x="912" y="335"/>
                    <a:pt x="760" y="395"/>
                  </a:cubicBezTo>
                  <a:cubicBezTo>
                    <a:pt x="728" y="405"/>
                    <a:pt x="697" y="409"/>
                    <a:pt x="668" y="409"/>
                  </a:cubicBezTo>
                  <a:cubicBezTo>
                    <a:pt x="504" y="409"/>
                    <a:pt x="391" y="272"/>
                    <a:pt x="365" y="92"/>
                  </a:cubicBezTo>
                  <a:cubicBezTo>
                    <a:pt x="243" y="92"/>
                    <a:pt x="122" y="3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" name="Google Shape;456;p54">
              <a:extLst>
                <a:ext uri="{FF2B5EF4-FFF2-40B4-BE49-F238E27FC236}">
                  <a16:creationId xmlns:a16="http://schemas.microsoft.com/office/drawing/2014/main" id="{826B3ED0-304A-4B1E-9D44-33526DA7358C}"/>
                </a:ext>
              </a:extLst>
            </p:cNvPr>
            <p:cNvSpPr/>
            <p:nvPr/>
          </p:nvSpPr>
          <p:spPr>
            <a:xfrm>
              <a:off x="11601503" y="5854327"/>
              <a:ext cx="61776" cy="660651"/>
            </a:xfrm>
            <a:custGeom>
              <a:avLst/>
              <a:gdLst/>
              <a:ahLst/>
              <a:cxnLst/>
              <a:rect l="l" t="t" r="r" b="b"/>
              <a:pathLst>
                <a:path w="2342" h="25046" extrusionOk="0">
                  <a:moveTo>
                    <a:pt x="913" y="0"/>
                  </a:moveTo>
                  <a:cubicBezTo>
                    <a:pt x="609" y="30"/>
                    <a:pt x="305" y="61"/>
                    <a:pt x="1" y="91"/>
                  </a:cubicBezTo>
                  <a:cubicBezTo>
                    <a:pt x="62" y="4651"/>
                    <a:pt x="305" y="9210"/>
                    <a:pt x="548" y="13739"/>
                  </a:cubicBezTo>
                  <a:cubicBezTo>
                    <a:pt x="761" y="13982"/>
                    <a:pt x="973" y="14225"/>
                    <a:pt x="1217" y="14468"/>
                  </a:cubicBezTo>
                  <a:cubicBezTo>
                    <a:pt x="1426" y="14700"/>
                    <a:pt x="1227" y="14986"/>
                    <a:pt x="986" y="14986"/>
                  </a:cubicBezTo>
                  <a:cubicBezTo>
                    <a:pt x="911" y="14986"/>
                    <a:pt x="833" y="14958"/>
                    <a:pt x="761" y="14894"/>
                  </a:cubicBezTo>
                  <a:cubicBezTo>
                    <a:pt x="700" y="14863"/>
                    <a:pt x="670" y="14803"/>
                    <a:pt x="609" y="14742"/>
                  </a:cubicBezTo>
                  <a:lnTo>
                    <a:pt x="609" y="14742"/>
                  </a:lnTo>
                  <a:cubicBezTo>
                    <a:pt x="761" y="17538"/>
                    <a:pt x="913" y="20304"/>
                    <a:pt x="1065" y="23070"/>
                  </a:cubicBezTo>
                  <a:cubicBezTo>
                    <a:pt x="1065" y="23617"/>
                    <a:pt x="1125" y="24164"/>
                    <a:pt x="1125" y="24712"/>
                  </a:cubicBezTo>
                  <a:cubicBezTo>
                    <a:pt x="1338" y="24772"/>
                    <a:pt x="1521" y="24894"/>
                    <a:pt x="1733" y="24924"/>
                  </a:cubicBezTo>
                  <a:cubicBezTo>
                    <a:pt x="1794" y="24955"/>
                    <a:pt x="1825" y="24985"/>
                    <a:pt x="1855" y="25046"/>
                  </a:cubicBezTo>
                  <a:cubicBezTo>
                    <a:pt x="2037" y="24955"/>
                    <a:pt x="2159" y="24833"/>
                    <a:pt x="2341" y="24742"/>
                  </a:cubicBezTo>
                  <a:cubicBezTo>
                    <a:pt x="2129" y="21095"/>
                    <a:pt x="1946" y="17417"/>
                    <a:pt x="1764" y="13739"/>
                  </a:cubicBezTo>
                  <a:cubicBezTo>
                    <a:pt x="1521" y="13830"/>
                    <a:pt x="1308" y="13891"/>
                    <a:pt x="1065" y="13921"/>
                  </a:cubicBezTo>
                  <a:cubicBezTo>
                    <a:pt x="1044" y="13924"/>
                    <a:pt x="1023" y="13926"/>
                    <a:pt x="1003" y="13926"/>
                  </a:cubicBezTo>
                  <a:cubicBezTo>
                    <a:pt x="625" y="13926"/>
                    <a:pt x="507" y="13397"/>
                    <a:pt x="882" y="13252"/>
                  </a:cubicBezTo>
                  <a:cubicBezTo>
                    <a:pt x="1156" y="13161"/>
                    <a:pt x="1429" y="12979"/>
                    <a:pt x="1703" y="12797"/>
                  </a:cubicBezTo>
                  <a:cubicBezTo>
                    <a:pt x="1521" y="8541"/>
                    <a:pt x="1369" y="4286"/>
                    <a:pt x="13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" name="Google Shape;457;p54">
              <a:extLst>
                <a:ext uri="{FF2B5EF4-FFF2-40B4-BE49-F238E27FC236}">
                  <a16:creationId xmlns:a16="http://schemas.microsoft.com/office/drawing/2014/main" id="{75919E82-9A9E-4124-8F36-C8872AD4AE89}"/>
                </a:ext>
              </a:extLst>
            </p:cNvPr>
            <p:cNvSpPr/>
            <p:nvPr/>
          </p:nvSpPr>
          <p:spPr>
            <a:xfrm>
              <a:off x="11678473" y="7276628"/>
              <a:ext cx="49748" cy="389675"/>
            </a:xfrm>
            <a:custGeom>
              <a:avLst/>
              <a:gdLst/>
              <a:ahLst/>
              <a:cxnLst/>
              <a:rect l="l" t="t" r="r" b="b"/>
              <a:pathLst>
                <a:path w="1886" h="14773" extrusionOk="0">
                  <a:moveTo>
                    <a:pt x="1095" y="1"/>
                  </a:moveTo>
                  <a:cubicBezTo>
                    <a:pt x="761" y="92"/>
                    <a:pt x="457" y="183"/>
                    <a:pt x="122" y="274"/>
                  </a:cubicBezTo>
                  <a:cubicBezTo>
                    <a:pt x="62" y="274"/>
                    <a:pt x="31" y="274"/>
                    <a:pt x="1" y="244"/>
                  </a:cubicBezTo>
                  <a:lnTo>
                    <a:pt x="1" y="244"/>
                  </a:lnTo>
                  <a:cubicBezTo>
                    <a:pt x="214" y="3527"/>
                    <a:pt x="426" y="6779"/>
                    <a:pt x="639" y="10062"/>
                  </a:cubicBezTo>
                  <a:cubicBezTo>
                    <a:pt x="821" y="10153"/>
                    <a:pt x="852" y="10426"/>
                    <a:pt x="670" y="10578"/>
                  </a:cubicBezTo>
                  <a:cubicBezTo>
                    <a:pt x="730" y="11946"/>
                    <a:pt x="821" y="13344"/>
                    <a:pt x="882" y="14743"/>
                  </a:cubicBezTo>
                  <a:lnTo>
                    <a:pt x="913" y="14743"/>
                  </a:lnTo>
                  <a:cubicBezTo>
                    <a:pt x="913" y="14743"/>
                    <a:pt x="1277" y="14773"/>
                    <a:pt x="1885" y="14773"/>
                  </a:cubicBezTo>
                  <a:cubicBezTo>
                    <a:pt x="1825" y="13162"/>
                    <a:pt x="1764" y="11521"/>
                    <a:pt x="1673" y="9910"/>
                  </a:cubicBezTo>
                  <a:cubicBezTo>
                    <a:pt x="1551" y="9910"/>
                    <a:pt x="1460" y="9910"/>
                    <a:pt x="1369" y="9940"/>
                  </a:cubicBezTo>
                  <a:cubicBezTo>
                    <a:pt x="1125" y="9940"/>
                    <a:pt x="1004" y="9636"/>
                    <a:pt x="1186" y="9484"/>
                  </a:cubicBezTo>
                  <a:cubicBezTo>
                    <a:pt x="1308" y="9363"/>
                    <a:pt x="1460" y="9241"/>
                    <a:pt x="1612" y="9150"/>
                  </a:cubicBezTo>
                  <a:cubicBezTo>
                    <a:pt x="1460" y="6110"/>
                    <a:pt x="1277" y="3040"/>
                    <a:pt x="109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2" name="Google Shape;458;p54">
              <a:extLst>
                <a:ext uri="{FF2B5EF4-FFF2-40B4-BE49-F238E27FC236}">
                  <a16:creationId xmlns:a16="http://schemas.microsoft.com/office/drawing/2014/main" id="{A88CB84F-73F2-4594-AF41-9B2AD58D5964}"/>
                </a:ext>
              </a:extLst>
            </p:cNvPr>
            <p:cNvSpPr/>
            <p:nvPr/>
          </p:nvSpPr>
          <p:spPr>
            <a:xfrm>
              <a:off x="11172579" y="6017867"/>
              <a:ext cx="460235" cy="505947"/>
            </a:xfrm>
            <a:custGeom>
              <a:avLst/>
              <a:gdLst/>
              <a:ahLst/>
              <a:cxnLst/>
              <a:rect l="l" t="t" r="r" b="b"/>
              <a:pathLst>
                <a:path w="17448" h="19181" extrusionOk="0">
                  <a:moveTo>
                    <a:pt x="730" y="1"/>
                  </a:moveTo>
                  <a:cubicBezTo>
                    <a:pt x="486" y="244"/>
                    <a:pt x="243" y="487"/>
                    <a:pt x="0" y="730"/>
                  </a:cubicBezTo>
                  <a:cubicBezTo>
                    <a:pt x="2037" y="4074"/>
                    <a:pt x="4377" y="7235"/>
                    <a:pt x="6961" y="10214"/>
                  </a:cubicBezTo>
                  <a:cubicBezTo>
                    <a:pt x="9453" y="13040"/>
                    <a:pt x="13435" y="18177"/>
                    <a:pt x="17447" y="19180"/>
                  </a:cubicBezTo>
                  <a:cubicBezTo>
                    <a:pt x="17417" y="18968"/>
                    <a:pt x="17417" y="18724"/>
                    <a:pt x="17386" y="18512"/>
                  </a:cubicBezTo>
                  <a:cubicBezTo>
                    <a:pt x="13678" y="17113"/>
                    <a:pt x="10061" y="12341"/>
                    <a:pt x="7599" y="9575"/>
                  </a:cubicBezTo>
                  <a:cubicBezTo>
                    <a:pt x="4985" y="6627"/>
                    <a:pt x="2705" y="3375"/>
                    <a:pt x="73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3" name="Google Shape;459;p54">
              <a:extLst>
                <a:ext uri="{FF2B5EF4-FFF2-40B4-BE49-F238E27FC236}">
                  <a16:creationId xmlns:a16="http://schemas.microsoft.com/office/drawing/2014/main" id="{33A98836-27C6-43FC-A57F-B1DC0446BF7A}"/>
                </a:ext>
              </a:extLst>
            </p:cNvPr>
            <p:cNvSpPr/>
            <p:nvPr/>
          </p:nvSpPr>
          <p:spPr>
            <a:xfrm>
              <a:off x="11631178" y="6506141"/>
              <a:ext cx="19256" cy="20865"/>
            </a:xfrm>
            <a:custGeom>
              <a:avLst/>
              <a:gdLst/>
              <a:ahLst/>
              <a:cxnLst/>
              <a:rect l="l" t="t" r="r" b="b"/>
              <a:pathLst>
                <a:path w="730" h="791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213"/>
                    <a:pt x="31" y="457"/>
                    <a:pt x="61" y="669"/>
                  </a:cubicBezTo>
                  <a:cubicBezTo>
                    <a:pt x="183" y="700"/>
                    <a:pt x="304" y="761"/>
                    <a:pt x="426" y="791"/>
                  </a:cubicBezTo>
                  <a:cubicBezTo>
                    <a:pt x="396" y="639"/>
                    <a:pt x="426" y="517"/>
                    <a:pt x="578" y="426"/>
                  </a:cubicBezTo>
                  <a:cubicBezTo>
                    <a:pt x="639" y="396"/>
                    <a:pt x="669" y="365"/>
                    <a:pt x="730" y="335"/>
                  </a:cubicBezTo>
                  <a:cubicBezTo>
                    <a:pt x="700" y="274"/>
                    <a:pt x="669" y="244"/>
                    <a:pt x="608" y="213"/>
                  </a:cubicBezTo>
                  <a:cubicBezTo>
                    <a:pt x="396" y="183"/>
                    <a:pt x="213" y="6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4" name="Google Shape;460;p54">
              <a:extLst>
                <a:ext uri="{FF2B5EF4-FFF2-40B4-BE49-F238E27FC236}">
                  <a16:creationId xmlns:a16="http://schemas.microsoft.com/office/drawing/2014/main" id="{7816D893-CE88-4096-BAEB-1AC72E54A10C}"/>
                </a:ext>
              </a:extLst>
            </p:cNvPr>
            <p:cNvSpPr/>
            <p:nvPr/>
          </p:nvSpPr>
          <p:spPr>
            <a:xfrm>
              <a:off x="11025049" y="6393905"/>
              <a:ext cx="628602" cy="504654"/>
            </a:xfrm>
            <a:custGeom>
              <a:avLst/>
              <a:gdLst/>
              <a:ahLst/>
              <a:cxnLst/>
              <a:rect l="l" t="t" r="r" b="b"/>
              <a:pathLst>
                <a:path w="23831" h="19132" extrusionOk="0">
                  <a:moveTo>
                    <a:pt x="152" y="0"/>
                  </a:moveTo>
                  <a:cubicBezTo>
                    <a:pt x="92" y="547"/>
                    <a:pt x="31" y="1064"/>
                    <a:pt x="0" y="1642"/>
                  </a:cubicBezTo>
                  <a:cubicBezTo>
                    <a:pt x="6444" y="9301"/>
                    <a:pt x="13922" y="17265"/>
                    <a:pt x="23618" y="19119"/>
                  </a:cubicBezTo>
                  <a:cubicBezTo>
                    <a:pt x="23644" y="19128"/>
                    <a:pt x="23669" y="19132"/>
                    <a:pt x="23691" y="19132"/>
                  </a:cubicBezTo>
                  <a:cubicBezTo>
                    <a:pt x="23745" y="19132"/>
                    <a:pt x="23788" y="19110"/>
                    <a:pt x="23831" y="19089"/>
                  </a:cubicBezTo>
                  <a:cubicBezTo>
                    <a:pt x="23800" y="18876"/>
                    <a:pt x="23800" y="18663"/>
                    <a:pt x="23770" y="18450"/>
                  </a:cubicBezTo>
                  <a:cubicBezTo>
                    <a:pt x="13496" y="16292"/>
                    <a:pt x="6931" y="7630"/>
                    <a:pt x="15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5" name="Google Shape;461;p54">
              <a:extLst>
                <a:ext uri="{FF2B5EF4-FFF2-40B4-BE49-F238E27FC236}">
                  <a16:creationId xmlns:a16="http://schemas.microsoft.com/office/drawing/2014/main" id="{4A6022D2-5DB0-442B-A124-686A09E209CC}"/>
                </a:ext>
              </a:extLst>
            </p:cNvPr>
            <p:cNvSpPr/>
            <p:nvPr/>
          </p:nvSpPr>
          <p:spPr>
            <a:xfrm>
              <a:off x="11652834" y="6880570"/>
              <a:ext cx="9628" cy="16855"/>
            </a:xfrm>
            <a:custGeom>
              <a:avLst/>
              <a:gdLst/>
              <a:ahLst/>
              <a:cxnLst/>
              <a:rect l="l" t="t" r="r" b="b"/>
              <a:pathLst>
                <a:path w="365" h="639" extrusionOk="0">
                  <a:moveTo>
                    <a:pt x="0" y="0"/>
                  </a:moveTo>
                  <a:cubicBezTo>
                    <a:pt x="0" y="213"/>
                    <a:pt x="0" y="426"/>
                    <a:pt x="31" y="639"/>
                  </a:cubicBezTo>
                  <a:cubicBezTo>
                    <a:pt x="304" y="517"/>
                    <a:pt x="365" y="92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6" name="Google Shape;462;p54">
              <a:extLst>
                <a:ext uri="{FF2B5EF4-FFF2-40B4-BE49-F238E27FC236}">
                  <a16:creationId xmlns:a16="http://schemas.microsoft.com/office/drawing/2014/main" id="{663A4C00-B37E-4356-A00C-E5193FA13413}"/>
                </a:ext>
              </a:extLst>
            </p:cNvPr>
            <p:cNvSpPr/>
            <p:nvPr/>
          </p:nvSpPr>
          <p:spPr>
            <a:xfrm>
              <a:off x="11035469" y="6812410"/>
              <a:ext cx="642239" cy="460235"/>
            </a:xfrm>
            <a:custGeom>
              <a:avLst/>
              <a:gdLst/>
              <a:ahLst/>
              <a:cxnLst/>
              <a:rect l="l" t="t" r="r" b="b"/>
              <a:pathLst>
                <a:path w="24348" h="17448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700"/>
                    <a:pt x="152" y="1369"/>
                    <a:pt x="244" y="2068"/>
                  </a:cubicBezTo>
                  <a:cubicBezTo>
                    <a:pt x="6627" y="9636"/>
                    <a:pt x="14803" y="17417"/>
                    <a:pt x="24226" y="17448"/>
                  </a:cubicBezTo>
                  <a:cubicBezTo>
                    <a:pt x="24256" y="17448"/>
                    <a:pt x="24256" y="17417"/>
                    <a:pt x="24287" y="17387"/>
                  </a:cubicBezTo>
                  <a:cubicBezTo>
                    <a:pt x="24317" y="17387"/>
                    <a:pt x="24317" y="17387"/>
                    <a:pt x="24347" y="17357"/>
                  </a:cubicBezTo>
                  <a:cubicBezTo>
                    <a:pt x="24347" y="17205"/>
                    <a:pt x="24317" y="17022"/>
                    <a:pt x="24317" y="16840"/>
                  </a:cubicBezTo>
                  <a:cubicBezTo>
                    <a:pt x="14317" y="15806"/>
                    <a:pt x="6475" y="781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7" name="Google Shape;463;p54">
              <a:extLst>
                <a:ext uri="{FF2B5EF4-FFF2-40B4-BE49-F238E27FC236}">
                  <a16:creationId xmlns:a16="http://schemas.microsoft.com/office/drawing/2014/main" id="{1F63F733-992D-4CC1-8D9F-7152D2CF3E4A}"/>
                </a:ext>
              </a:extLst>
            </p:cNvPr>
            <p:cNvSpPr/>
            <p:nvPr/>
          </p:nvSpPr>
          <p:spPr>
            <a:xfrm>
              <a:off x="11676890" y="7256581"/>
              <a:ext cx="15246" cy="13664"/>
            </a:xfrm>
            <a:custGeom>
              <a:avLst/>
              <a:gdLst/>
              <a:ahLst/>
              <a:cxnLst/>
              <a:rect l="l" t="t" r="r" b="b"/>
              <a:pathLst>
                <a:path w="578" h="518" extrusionOk="0">
                  <a:moveTo>
                    <a:pt x="0" y="1"/>
                  </a:moveTo>
                  <a:cubicBezTo>
                    <a:pt x="0" y="183"/>
                    <a:pt x="30" y="335"/>
                    <a:pt x="30" y="518"/>
                  </a:cubicBezTo>
                  <a:cubicBezTo>
                    <a:pt x="213" y="426"/>
                    <a:pt x="395" y="366"/>
                    <a:pt x="578" y="274"/>
                  </a:cubicBezTo>
                  <a:cubicBezTo>
                    <a:pt x="547" y="153"/>
                    <a:pt x="486" y="62"/>
                    <a:pt x="334" y="31"/>
                  </a:cubicBezTo>
                  <a:cubicBezTo>
                    <a:pt x="213" y="31"/>
                    <a:pt x="122" y="1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8" name="Google Shape;464;p54">
              <a:extLst>
                <a:ext uri="{FF2B5EF4-FFF2-40B4-BE49-F238E27FC236}">
                  <a16:creationId xmlns:a16="http://schemas.microsoft.com/office/drawing/2014/main" id="{B6C3F677-9B6D-4D17-9081-B3DD3921B10C}"/>
                </a:ext>
              </a:extLst>
            </p:cNvPr>
            <p:cNvSpPr/>
            <p:nvPr/>
          </p:nvSpPr>
          <p:spPr>
            <a:xfrm>
              <a:off x="11187799" y="7340778"/>
              <a:ext cx="508347" cy="228904"/>
            </a:xfrm>
            <a:custGeom>
              <a:avLst/>
              <a:gdLst/>
              <a:ahLst/>
              <a:cxnLst/>
              <a:rect l="l" t="t" r="r" b="b"/>
              <a:pathLst>
                <a:path w="19272" h="8678" extrusionOk="0">
                  <a:moveTo>
                    <a:pt x="1" y="0"/>
                  </a:moveTo>
                  <a:cubicBezTo>
                    <a:pt x="609" y="973"/>
                    <a:pt x="1277" y="1855"/>
                    <a:pt x="1976" y="2675"/>
                  </a:cubicBezTo>
                  <a:cubicBezTo>
                    <a:pt x="5699" y="5574"/>
                    <a:pt x="11045" y="8677"/>
                    <a:pt x="16021" y="8677"/>
                  </a:cubicBezTo>
                  <a:cubicBezTo>
                    <a:pt x="17098" y="8677"/>
                    <a:pt x="18158" y="8532"/>
                    <a:pt x="19180" y="8207"/>
                  </a:cubicBezTo>
                  <a:cubicBezTo>
                    <a:pt x="19211" y="8207"/>
                    <a:pt x="19241" y="8146"/>
                    <a:pt x="19272" y="8146"/>
                  </a:cubicBezTo>
                  <a:cubicBezTo>
                    <a:pt x="19241" y="7964"/>
                    <a:pt x="19241" y="7782"/>
                    <a:pt x="19241" y="7630"/>
                  </a:cubicBezTo>
                  <a:cubicBezTo>
                    <a:pt x="19180" y="7569"/>
                    <a:pt x="19089" y="7569"/>
                    <a:pt x="18998" y="7569"/>
                  </a:cubicBezTo>
                  <a:cubicBezTo>
                    <a:pt x="18028" y="7763"/>
                    <a:pt x="17064" y="7855"/>
                    <a:pt x="16108" y="7855"/>
                  </a:cubicBezTo>
                  <a:cubicBezTo>
                    <a:pt x="10317" y="7855"/>
                    <a:pt x="4801" y="4487"/>
                    <a:pt x="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9" name="Google Shape;465;p54">
              <a:extLst>
                <a:ext uri="{FF2B5EF4-FFF2-40B4-BE49-F238E27FC236}">
                  <a16:creationId xmlns:a16="http://schemas.microsoft.com/office/drawing/2014/main" id="{D4572C04-E774-4D1E-9550-7B4F989E673E}"/>
                </a:ext>
              </a:extLst>
            </p:cNvPr>
            <p:cNvSpPr/>
            <p:nvPr/>
          </p:nvSpPr>
          <p:spPr>
            <a:xfrm>
              <a:off x="11695328" y="7542012"/>
              <a:ext cx="5618" cy="13664"/>
            </a:xfrm>
            <a:custGeom>
              <a:avLst/>
              <a:gdLst/>
              <a:ahLst/>
              <a:cxnLst/>
              <a:rect l="l" t="t" r="r" b="b"/>
              <a:pathLst>
                <a:path w="213" h="518" extrusionOk="0">
                  <a:moveTo>
                    <a:pt x="0" y="1"/>
                  </a:moveTo>
                  <a:cubicBezTo>
                    <a:pt x="0" y="153"/>
                    <a:pt x="0" y="335"/>
                    <a:pt x="31" y="517"/>
                  </a:cubicBezTo>
                  <a:cubicBezTo>
                    <a:pt x="213" y="365"/>
                    <a:pt x="182" y="92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0" name="Google Shape;466;p54">
              <a:extLst>
                <a:ext uri="{FF2B5EF4-FFF2-40B4-BE49-F238E27FC236}">
                  <a16:creationId xmlns:a16="http://schemas.microsoft.com/office/drawing/2014/main" id="{19380E32-FA18-4F9E-A2C5-1402210F6361}"/>
                </a:ext>
              </a:extLst>
            </p:cNvPr>
            <p:cNvSpPr/>
            <p:nvPr/>
          </p:nvSpPr>
          <p:spPr>
            <a:xfrm>
              <a:off x="11373021" y="5896003"/>
              <a:ext cx="244546" cy="347181"/>
            </a:xfrm>
            <a:custGeom>
              <a:avLst/>
              <a:gdLst/>
              <a:ahLst/>
              <a:cxnLst/>
              <a:rect l="l" t="t" r="r" b="b"/>
              <a:pathLst>
                <a:path w="9271" h="13162" extrusionOk="0">
                  <a:moveTo>
                    <a:pt x="1034" y="1"/>
                  </a:moveTo>
                  <a:cubicBezTo>
                    <a:pt x="699" y="122"/>
                    <a:pt x="334" y="213"/>
                    <a:pt x="0" y="365"/>
                  </a:cubicBezTo>
                  <a:cubicBezTo>
                    <a:pt x="2310" y="5107"/>
                    <a:pt x="5350" y="9484"/>
                    <a:pt x="9271" y="13162"/>
                  </a:cubicBezTo>
                  <a:cubicBezTo>
                    <a:pt x="9240" y="12828"/>
                    <a:pt x="9240" y="12493"/>
                    <a:pt x="9210" y="12159"/>
                  </a:cubicBezTo>
                  <a:cubicBezTo>
                    <a:pt x="5775" y="8451"/>
                    <a:pt x="3131" y="4378"/>
                    <a:pt x="103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1" name="Google Shape;467;p54">
              <a:extLst>
                <a:ext uri="{FF2B5EF4-FFF2-40B4-BE49-F238E27FC236}">
                  <a16:creationId xmlns:a16="http://schemas.microsoft.com/office/drawing/2014/main" id="{89F056F6-5533-4CAE-918A-728F0B81BE37}"/>
                </a:ext>
              </a:extLst>
            </p:cNvPr>
            <p:cNvSpPr/>
            <p:nvPr/>
          </p:nvSpPr>
          <p:spPr>
            <a:xfrm>
              <a:off x="11615932" y="6216701"/>
              <a:ext cx="23186" cy="32919"/>
            </a:xfrm>
            <a:custGeom>
              <a:avLst/>
              <a:gdLst/>
              <a:ahLst/>
              <a:cxnLst/>
              <a:rect l="l" t="t" r="r" b="b"/>
              <a:pathLst>
                <a:path w="879" h="1248" extrusionOk="0">
                  <a:moveTo>
                    <a:pt x="1" y="1"/>
                  </a:moveTo>
                  <a:lnTo>
                    <a:pt x="1" y="1"/>
                  </a:lnTo>
                  <a:cubicBezTo>
                    <a:pt x="31" y="335"/>
                    <a:pt x="31" y="670"/>
                    <a:pt x="62" y="1004"/>
                  </a:cubicBezTo>
                  <a:cubicBezTo>
                    <a:pt x="123" y="1065"/>
                    <a:pt x="153" y="1125"/>
                    <a:pt x="214" y="1156"/>
                  </a:cubicBezTo>
                  <a:cubicBezTo>
                    <a:pt x="286" y="1220"/>
                    <a:pt x="364" y="1248"/>
                    <a:pt x="439" y="1248"/>
                  </a:cubicBezTo>
                  <a:cubicBezTo>
                    <a:pt x="680" y="1248"/>
                    <a:pt x="879" y="962"/>
                    <a:pt x="670" y="730"/>
                  </a:cubicBezTo>
                  <a:cubicBezTo>
                    <a:pt x="426" y="487"/>
                    <a:pt x="214" y="244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2" name="Google Shape;468;p54">
              <a:extLst>
                <a:ext uri="{FF2B5EF4-FFF2-40B4-BE49-F238E27FC236}">
                  <a16:creationId xmlns:a16="http://schemas.microsoft.com/office/drawing/2014/main" id="{D00ECC8F-0CBF-43B4-AB68-AF867C62F02D}"/>
                </a:ext>
              </a:extLst>
            </p:cNvPr>
            <p:cNvSpPr/>
            <p:nvPr/>
          </p:nvSpPr>
          <p:spPr>
            <a:xfrm>
              <a:off x="11646398" y="6067589"/>
              <a:ext cx="119490" cy="149138"/>
            </a:xfrm>
            <a:custGeom>
              <a:avLst/>
              <a:gdLst/>
              <a:ahLst/>
              <a:cxnLst/>
              <a:rect l="l" t="t" r="r" b="b"/>
              <a:pathLst>
                <a:path w="4530" h="5654" extrusionOk="0">
                  <a:moveTo>
                    <a:pt x="4135" y="0"/>
                  </a:moveTo>
                  <a:cubicBezTo>
                    <a:pt x="2980" y="1672"/>
                    <a:pt x="1460" y="3708"/>
                    <a:pt x="1" y="4712"/>
                  </a:cubicBezTo>
                  <a:cubicBezTo>
                    <a:pt x="31" y="5046"/>
                    <a:pt x="31" y="5350"/>
                    <a:pt x="62" y="5654"/>
                  </a:cubicBezTo>
                  <a:cubicBezTo>
                    <a:pt x="1673" y="5076"/>
                    <a:pt x="3223" y="3313"/>
                    <a:pt x="4530" y="1490"/>
                  </a:cubicBezTo>
                  <a:cubicBezTo>
                    <a:pt x="4408" y="1003"/>
                    <a:pt x="4256" y="487"/>
                    <a:pt x="4135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3" name="Google Shape;469;p54">
              <a:extLst>
                <a:ext uri="{FF2B5EF4-FFF2-40B4-BE49-F238E27FC236}">
                  <a16:creationId xmlns:a16="http://schemas.microsoft.com/office/drawing/2014/main" id="{A02F9606-D424-459F-854E-BFEDB2097B16}"/>
                </a:ext>
              </a:extLst>
            </p:cNvPr>
            <p:cNvSpPr/>
            <p:nvPr/>
          </p:nvSpPr>
          <p:spPr>
            <a:xfrm>
              <a:off x="11755442" y="5908031"/>
              <a:ext cx="131518" cy="198860"/>
            </a:xfrm>
            <a:custGeom>
              <a:avLst/>
              <a:gdLst/>
              <a:ahLst/>
              <a:cxnLst/>
              <a:rect l="l" t="t" r="r" b="b"/>
              <a:pathLst>
                <a:path w="4986" h="7539" extrusionOk="0">
                  <a:moveTo>
                    <a:pt x="3983" y="1"/>
                  </a:moveTo>
                  <a:cubicBezTo>
                    <a:pt x="3071" y="1520"/>
                    <a:pt x="2129" y="3010"/>
                    <a:pt x="1095" y="4438"/>
                  </a:cubicBezTo>
                  <a:cubicBezTo>
                    <a:pt x="791" y="4864"/>
                    <a:pt x="426" y="5441"/>
                    <a:pt x="1" y="6049"/>
                  </a:cubicBezTo>
                  <a:cubicBezTo>
                    <a:pt x="122" y="6536"/>
                    <a:pt x="274" y="7052"/>
                    <a:pt x="396" y="7539"/>
                  </a:cubicBezTo>
                  <a:cubicBezTo>
                    <a:pt x="1429" y="6140"/>
                    <a:pt x="2311" y="4712"/>
                    <a:pt x="3010" y="3709"/>
                  </a:cubicBezTo>
                  <a:cubicBezTo>
                    <a:pt x="3709" y="2736"/>
                    <a:pt x="4347" y="1672"/>
                    <a:pt x="4986" y="639"/>
                  </a:cubicBezTo>
                  <a:cubicBezTo>
                    <a:pt x="4651" y="426"/>
                    <a:pt x="4347" y="183"/>
                    <a:pt x="398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4" name="Google Shape;470;p54">
              <a:extLst>
                <a:ext uri="{FF2B5EF4-FFF2-40B4-BE49-F238E27FC236}">
                  <a16:creationId xmlns:a16="http://schemas.microsoft.com/office/drawing/2014/main" id="{74E8B891-2076-470F-BBB3-A32124925A94}"/>
                </a:ext>
              </a:extLst>
            </p:cNvPr>
            <p:cNvSpPr/>
            <p:nvPr/>
          </p:nvSpPr>
          <p:spPr>
            <a:xfrm>
              <a:off x="11614930" y="6191853"/>
              <a:ext cx="33104" cy="29807"/>
            </a:xfrm>
            <a:custGeom>
              <a:avLst/>
              <a:gdLst/>
              <a:ahLst/>
              <a:cxnLst/>
              <a:rect l="l" t="t" r="r" b="b"/>
              <a:pathLst>
                <a:path w="1255" h="1130" extrusionOk="0">
                  <a:moveTo>
                    <a:pt x="1194" y="1"/>
                  </a:moveTo>
                  <a:cubicBezTo>
                    <a:pt x="920" y="213"/>
                    <a:pt x="647" y="365"/>
                    <a:pt x="404" y="456"/>
                  </a:cubicBezTo>
                  <a:cubicBezTo>
                    <a:pt x="0" y="629"/>
                    <a:pt x="116" y="1130"/>
                    <a:pt x="517" y="1130"/>
                  </a:cubicBezTo>
                  <a:cubicBezTo>
                    <a:pt x="539" y="1130"/>
                    <a:pt x="562" y="1128"/>
                    <a:pt x="586" y="1125"/>
                  </a:cubicBezTo>
                  <a:cubicBezTo>
                    <a:pt x="799" y="1095"/>
                    <a:pt x="1012" y="1034"/>
                    <a:pt x="1255" y="943"/>
                  </a:cubicBezTo>
                  <a:cubicBezTo>
                    <a:pt x="1224" y="639"/>
                    <a:pt x="1224" y="305"/>
                    <a:pt x="119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5" name="Google Shape;471;p54">
              <a:extLst>
                <a:ext uri="{FF2B5EF4-FFF2-40B4-BE49-F238E27FC236}">
                  <a16:creationId xmlns:a16="http://schemas.microsoft.com/office/drawing/2014/main" id="{4A95CFA9-73E3-4A3E-A51F-4AA3FB8C0997}"/>
                </a:ext>
              </a:extLst>
            </p:cNvPr>
            <p:cNvSpPr/>
            <p:nvPr/>
          </p:nvSpPr>
          <p:spPr>
            <a:xfrm>
              <a:off x="11663253" y="6387495"/>
              <a:ext cx="170794" cy="141937"/>
            </a:xfrm>
            <a:custGeom>
              <a:avLst/>
              <a:gdLst/>
              <a:ahLst/>
              <a:cxnLst/>
              <a:rect l="l" t="t" r="r" b="b"/>
              <a:pathLst>
                <a:path w="6475" h="5381" extrusionOk="0">
                  <a:moveTo>
                    <a:pt x="6231" y="0"/>
                  </a:moveTo>
                  <a:cubicBezTo>
                    <a:pt x="4377" y="1702"/>
                    <a:pt x="2310" y="3222"/>
                    <a:pt x="0" y="4529"/>
                  </a:cubicBezTo>
                  <a:cubicBezTo>
                    <a:pt x="0" y="4803"/>
                    <a:pt x="31" y="5107"/>
                    <a:pt x="31" y="5380"/>
                  </a:cubicBezTo>
                  <a:cubicBezTo>
                    <a:pt x="2371" y="4468"/>
                    <a:pt x="4529" y="3161"/>
                    <a:pt x="6475" y="1550"/>
                  </a:cubicBezTo>
                  <a:cubicBezTo>
                    <a:pt x="6414" y="1034"/>
                    <a:pt x="6323" y="517"/>
                    <a:pt x="623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6" name="Google Shape;472;p54">
              <a:extLst>
                <a:ext uri="{FF2B5EF4-FFF2-40B4-BE49-F238E27FC236}">
                  <a16:creationId xmlns:a16="http://schemas.microsoft.com/office/drawing/2014/main" id="{B9B20ED8-09EC-4289-89F8-AC0311090110}"/>
                </a:ext>
              </a:extLst>
            </p:cNvPr>
            <p:cNvSpPr/>
            <p:nvPr/>
          </p:nvSpPr>
          <p:spPr>
            <a:xfrm>
              <a:off x="11827611" y="6114092"/>
              <a:ext cx="239745" cy="314314"/>
            </a:xfrm>
            <a:custGeom>
              <a:avLst/>
              <a:gdLst/>
              <a:ahLst/>
              <a:cxnLst/>
              <a:rect l="l" t="t" r="r" b="b"/>
              <a:pathLst>
                <a:path w="9089" h="11916" extrusionOk="0">
                  <a:moveTo>
                    <a:pt x="8390" y="0"/>
                  </a:moveTo>
                  <a:cubicBezTo>
                    <a:pt x="5958" y="3830"/>
                    <a:pt x="3283" y="7356"/>
                    <a:pt x="0" y="10365"/>
                  </a:cubicBezTo>
                  <a:cubicBezTo>
                    <a:pt x="92" y="10882"/>
                    <a:pt x="183" y="11399"/>
                    <a:pt x="244" y="11915"/>
                  </a:cubicBezTo>
                  <a:cubicBezTo>
                    <a:pt x="3769" y="9028"/>
                    <a:pt x="6687" y="5228"/>
                    <a:pt x="9089" y="1277"/>
                  </a:cubicBezTo>
                  <a:cubicBezTo>
                    <a:pt x="8846" y="851"/>
                    <a:pt x="8633" y="395"/>
                    <a:pt x="83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7" name="Google Shape;473;p54">
              <a:extLst>
                <a:ext uri="{FF2B5EF4-FFF2-40B4-BE49-F238E27FC236}">
                  <a16:creationId xmlns:a16="http://schemas.microsoft.com/office/drawing/2014/main" id="{F0C53182-AA89-4B9C-A9B9-323D0DB9CBF6}"/>
                </a:ext>
              </a:extLst>
            </p:cNvPr>
            <p:cNvSpPr/>
            <p:nvPr/>
          </p:nvSpPr>
          <p:spPr>
            <a:xfrm>
              <a:off x="11642415" y="6506959"/>
              <a:ext cx="21656" cy="27644"/>
            </a:xfrm>
            <a:custGeom>
              <a:avLst/>
              <a:gdLst/>
              <a:ahLst/>
              <a:cxnLst/>
              <a:rect l="l" t="t" r="r" b="b"/>
              <a:pathLst>
                <a:path w="821" h="1048" extrusionOk="0">
                  <a:moveTo>
                    <a:pt x="790" y="0"/>
                  </a:moveTo>
                  <a:cubicBezTo>
                    <a:pt x="608" y="91"/>
                    <a:pt x="486" y="213"/>
                    <a:pt x="304" y="304"/>
                  </a:cubicBezTo>
                  <a:cubicBezTo>
                    <a:pt x="449" y="478"/>
                    <a:pt x="318" y="762"/>
                    <a:pt x="68" y="762"/>
                  </a:cubicBezTo>
                  <a:cubicBezTo>
                    <a:pt x="56" y="762"/>
                    <a:pt x="43" y="761"/>
                    <a:pt x="30" y="760"/>
                  </a:cubicBezTo>
                  <a:lnTo>
                    <a:pt x="0" y="760"/>
                  </a:lnTo>
                  <a:cubicBezTo>
                    <a:pt x="26" y="914"/>
                    <a:pt x="139" y="1047"/>
                    <a:pt x="302" y="1047"/>
                  </a:cubicBezTo>
                  <a:cubicBezTo>
                    <a:pt x="332" y="1047"/>
                    <a:pt x="363" y="1043"/>
                    <a:pt x="395" y="1033"/>
                  </a:cubicBezTo>
                  <a:cubicBezTo>
                    <a:pt x="547" y="973"/>
                    <a:pt x="699" y="912"/>
                    <a:pt x="821" y="851"/>
                  </a:cubicBezTo>
                  <a:cubicBezTo>
                    <a:pt x="821" y="578"/>
                    <a:pt x="790" y="304"/>
                    <a:pt x="79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8" name="Google Shape;474;p54">
              <a:extLst>
                <a:ext uri="{FF2B5EF4-FFF2-40B4-BE49-F238E27FC236}">
                  <a16:creationId xmlns:a16="http://schemas.microsoft.com/office/drawing/2014/main" id="{FC768867-A33B-48BC-A42A-7C23232B4B71}"/>
                </a:ext>
              </a:extLst>
            </p:cNvPr>
            <p:cNvSpPr/>
            <p:nvPr/>
          </p:nvSpPr>
          <p:spPr>
            <a:xfrm>
              <a:off x="11641597" y="6514951"/>
              <a:ext cx="12661" cy="12107"/>
            </a:xfrm>
            <a:custGeom>
              <a:avLst/>
              <a:gdLst/>
              <a:ahLst/>
              <a:cxnLst/>
              <a:rect l="l" t="t" r="r" b="b"/>
              <a:pathLst>
                <a:path w="480" h="459" extrusionOk="0">
                  <a:moveTo>
                    <a:pt x="335" y="1"/>
                  </a:moveTo>
                  <a:cubicBezTo>
                    <a:pt x="274" y="31"/>
                    <a:pt x="244" y="62"/>
                    <a:pt x="183" y="92"/>
                  </a:cubicBezTo>
                  <a:cubicBezTo>
                    <a:pt x="31" y="183"/>
                    <a:pt x="1" y="305"/>
                    <a:pt x="31" y="427"/>
                  </a:cubicBezTo>
                  <a:cubicBezTo>
                    <a:pt x="31" y="457"/>
                    <a:pt x="61" y="457"/>
                    <a:pt x="61" y="457"/>
                  </a:cubicBezTo>
                  <a:cubicBezTo>
                    <a:pt x="74" y="458"/>
                    <a:pt x="87" y="459"/>
                    <a:pt x="99" y="459"/>
                  </a:cubicBezTo>
                  <a:cubicBezTo>
                    <a:pt x="349" y="459"/>
                    <a:pt x="480" y="175"/>
                    <a:pt x="3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59" name="Google Shape;475;p54">
              <a:extLst>
                <a:ext uri="{FF2B5EF4-FFF2-40B4-BE49-F238E27FC236}">
                  <a16:creationId xmlns:a16="http://schemas.microsoft.com/office/drawing/2014/main" id="{997712E0-C201-46F0-87C4-D37D3BA59E3D}"/>
                </a:ext>
              </a:extLst>
            </p:cNvPr>
            <p:cNvSpPr/>
            <p:nvPr/>
          </p:nvSpPr>
          <p:spPr>
            <a:xfrm>
              <a:off x="11650407" y="6866932"/>
              <a:ext cx="1635" cy="10445"/>
            </a:xfrm>
            <a:custGeom>
              <a:avLst/>
              <a:gdLst/>
              <a:ahLst/>
              <a:cxnLst/>
              <a:rect l="l" t="t" r="r" b="b"/>
              <a:pathLst>
                <a:path w="62" h="396" extrusionOk="0">
                  <a:moveTo>
                    <a:pt x="31" y="1"/>
                  </a:moveTo>
                  <a:cubicBezTo>
                    <a:pt x="1" y="153"/>
                    <a:pt x="1" y="274"/>
                    <a:pt x="62" y="396"/>
                  </a:cubicBezTo>
                  <a:cubicBezTo>
                    <a:pt x="62" y="274"/>
                    <a:pt x="62" y="153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0" name="Google Shape;476;p54">
              <a:extLst>
                <a:ext uri="{FF2B5EF4-FFF2-40B4-BE49-F238E27FC236}">
                  <a16:creationId xmlns:a16="http://schemas.microsoft.com/office/drawing/2014/main" id="{C7D25457-967F-4A85-BE77-611B6D170736}"/>
                </a:ext>
              </a:extLst>
            </p:cNvPr>
            <p:cNvSpPr/>
            <p:nvPr/>
          </p:nvSpPr>
          <p:spPr>
            <a:xfrm>
              <a:off x="11681691" y="6749078"/>
              <a:ext cx="184431" cy="126691"/>
            </a:xfrm>
            <a:custGeom>
              <a:avLst/>
              <a:gdLst/>
              <a:ahLst/>
              <a:cxnLst/>
              <a:rect l="l" t="t" r="r" b="b"/>
              <a:pathLst>
                <a:path w="6992" h="4803" extrusionOk="0">
                  <a:moveTo>
                    <a:pt x="6961" y="0"/>
                  </a:moveTo>
                  <a:cubicBezTo>
                    <a:pt x="4773" y="1399"/>
                    <a:pt x="2432" y="2675"/>
                    <a:pt x="0" y="3800"/>
                  </a:cubicBezTo>
                  <a:cubicBezTo>
                    <a:pt x="31" y="4134"/>
                    <a:pt x="31" y="4469"/>
                    <a:pt x="61" y="4803"/>
                  </a:cubicBezTo>
                  <a:cubicBezTo>
                    <a:pt x="2462" y="3800"/>
                    <a:pt x="4803" y="2645"/>
                    <a:pt x="6991" y="1307"/>
                  </a:cubicBezTo>
                  <a:cubicBezTo>
                    <a:pt x="6991" y="882"/>
                    <a:pt x="6961" y="456"/>
                    <a:pt x="696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1" name="Google Shape;477;p54">
              <a:extLst>
                <a:ext uri="{FF2B5EF4-FFF2-40B4-BE49-F238E27FC236}">
                  <a16:creationId xmlns:a16="http://schemas.microsoft.com/office/drawing/2014/main" id="{B78F9131-41A6-43B6-A99D-CBF95AADD14E}"/>
                </a:ext>
              </a:extLst>
            </p:cNvPr>
            <p:cNvSpPr/>
            <p:nvPr/>
          </p:nvSpPr>
          <p:spPr>
            <a:xfrm>
              <a:off x="11865305" y="6486912"/>
              <a:ext cx="315106" cy="297459"/>
            </a:xfrm>
            <a:custGeom>
              <a:avLst/>
              <a:gdLst/>
              <a:ahLst/>
              <a:cxnLst/>
              <a:rect l="l" t="t" r="r" b="b"/>
              <a:pathLst>
                <a:path w="11946" h="11277" extrusionOk="0">
                  <a:moveTo>
                    <a:pt x="11672" y="0"/>
                  </a:moveTo>
                  <a:cubicBezTo>
                    <a:pt x="8268" y="3830"/>
                    <a:pt x="4377" y="7143"/>
                    <a:pt x="0" y="9939"/>
                  </a:cubicBezTo>
                  <a:cubicBezTo>
                    <a:pt x="0" y="10395"/>
                    <a:pt x="30" y="10821"/>
                    <a:pt x="30" y="11277"/>
                  </a:cubicBezTo>
                  <a:cubicBezTo>
                    <a:pt x="4468" y="8632"/>
                    <a:pt x="8450" y="5441"/>
                    <a:pt x="11946" y="1702"/>
                  </a:cubicBezTo>
                  <a:cubicBezTo>
                    <a:pt x="11854" y="1125"/>
                    <a:pt x="11763" y="578"/>
                    <a:pt x="1167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2" name="Google Shape;478;p54">
              <a:extLst>
                <a:ext uri="{FF2B5EF4-FFF2-40B4-BE49-F238E27FC236}">
                  <a16:creationId xmlns:a16="http://schemas.microsoft.com/office/drawing/2014/main" id="{2C48B3B4-4C6D-4CDB-A0C4-B64D7C6E0ECC}"/>
                </a:ext>
              </a:extLst>
            </p:cNvPr>
            <p:cNvSpPr/>
            <p:nvPr/>
          </p:nvSpPr>
          <p:spPr>
            <a:xfrm>
              <a:off x="11651225" y="6849286"/>
              <a:ext cx="32101" cy="35319"/>
            </a:xfrm>
            <a:custGeom>
              <a:avLst/>
              <a:gdLst/>
              <a:ahLst/>
              <a:cxnLst/>
              <a:rect l="l" t="t" r="r" b="b"/>
              <a:pathLst>
                <a:path w="1217" h="1339" extrusionOk="0">
                  <a:moveTo>
                    <a:pt x="1155" y="1"/>
                  </a:moveTo>
                  <a:cubicBezTo>
                    <a:pt x="821" y="153"/>
                    <a:pt x="517" y="335"/>
                    <a:pt x="183" y="487"/>
                  </a:cubicBezTo>
                  <a:cubicBezTo>
                    <a:pt x="92" y="518"/>
                    <a:pt x="61" y="609"/>
                    <a:pt x="0" y="670"/>
                  </a:cubicBezTo>
                  <a:cubicBezTo>
                    <a:pt x="31" y="822"/>
                    <a:pt x="31" y="943"/>
                    <a:pt x="31" y="1065"/>
                  </a:cubicBezTo>
                  <a:cubicBezTo>
                    <a:pt x="101" y="1229"/>
                    <a:pt x="225" y="1339"/>
                    <a:pt x="390" y="1339"/>
                  </a:cubicBezTo>
                  <a:cubicBezTo>
                    <a:pt x="439" y="1339"/>
                    <a:pt x="492" y="1329"/>
                    <a:pt x="547" y="1308"/>
                  </a:cubicBezTo>
                  <a:cubicBezTo>
                    <a:pt x="760" y="1217"/>
                    <a:pt x="1003" y="1126"/>
                    <a:pt x="1216" y="1004"/>
                  </a:cubicBezTo>
                  <a:cubicBezTo>
                    <a:pt x="1186" y="670"/>
                    <a:pt x="1186" y="335"/>
                    <a:pt x="115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3" name="Google Shape;479;p54">
              <a:extLst>
                <a:ext uri="{FF2B5EF4-FFF2-40B4-BE49-F238E27FC236}">
                  <a16:creationId xmlns:a16="http://schemas.microsoft.com/office/drawing/2014/main" id="{E2B08A1F-E5BD-45AA-B09F-58F253EEE84E}"/>
                </a:ext>
              </a:extLst>
            </p:cNvPr>
            <p:cNvSpPr/>
            <p:nvPr/>
          </p:nvSpPr>
          <p:spPr>
            <a:xfrm>
              <a:off x="11671272" y="7272618"/>
              <a:ext cx="7227" cy="10445"/>
            </a:xfrm>
            <a:custGeom>
              <a:avLst/>
              <a:gdLst/>
              <a:ahLst/>
              <a:cxnLst/>
              <a:rect l="l" t="t" r="r" b="b"/>
              <a:pathLst>
                <a:path w="274" h="396" extrusionOk="0">
                  <a:moveTo>
                    <a:pt x="122" y="1"/>
                  </a:moveTo>
                  <a:cubicBezTo>
                    <a:pt x="0" y="153"/>
                    <a:pt x="91" y="366"/>
                    <a:pt x="274" y="396"/>
                  </a:cubicBezTo>
                  <a:cubicBezTo>
                    <a:pt x="274" y="274"/>
                    <a:pt x="243" y="153"/>
                    <a:pt x="2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4" name="Google Shape;480;p54">
              <a:extLst>
                <a:ext uri="{FF2B5EF4-FFF2-40B4-BE49-F238E27FC236}">
                  <a16:creationId xmlns:a16="http://schemas.microsoft.com/office/drawing/2014/main" id="{BDA30BB2-B3E0-47D4-BED7-B0F3CACFF604}"/>
                </a:ext>
              </a:extLst>
            </p:cNvPr>
            <p:cNvSpPr/>
            <p:nvPr/>
          </p:nvSpPr>
          <p:spPr>
            <a:xfrm>
              <a:off x="11706539" y="7179611"/>
              <a:ext cx="142729" cy="97043"/>
            </a:xfrm>
            <a:custGeom>
              <a:avLst/>
              <a:gdLst/>
              <a:ahLst/>
              <a:cxnLst/>
              <a:rect l="l" t="t" r="r" b="b"/>
              <a:pathLst>
                <a:path w="5411" h="3679" extrusionOk="0">
                  <a:moveTo>
                    <a:pt x="5411" y="1"/>
                  </a:moveTo>
                  <a:lnTo>
                    <a:pt x="5411" y="1"/>
                  </a:lnTo>
                  <a:cubicBezTo>
                    <a:pt x="3679" y="1095"/>
                    <a:pt x="1855" y="2007"/>
                    <a:pt x="1" y="2919"/>
                  </a:cubicBezTo>
                  <a:cubicBezTo>
                    <a:pt x="1" y="3162"/>
                    <a:pt x="1" y="3405"/>
                    <a:pt x="31" y="3679"/>
                  </a:cubicBezTo>
                  <a:cubicBezTo>
                    <a:pt x="1855" y="3132"/>
                    <a:pt x="3618" y="2372"/>
                    <a:pt x="5259" y="1429"/>
                  </a:cubicBezTo>
                  <a:cubicBezTo>
                    <a:pt x="5320" y="943"/>
                    <a:pt x="5350" y="487"/>
                    <a:pt x="541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5" name="Google Shape;481;p54">
              <a:extLst>
                <a:ext uri="{FF2B5EF4-FFF2-40B4-BE49-F238E27FC236}">
                  <a16:creationId xmlns:a16="http://schemas.microsoft.com/office/drawing/2014/main" id="{52A4C263-705D-49DD-BB34-FB499769B937}"/>
                </a:ext>
              </a:extLst>
            </p:cNvPr>
            <p:cNvSpPr/>
            <p:nvPr/>
          </p:nvSpPr>
          <p:spPr>
            <a:xfrm>
              <a:off x="11845258" y="6803600"/>
              <a:ext cx="360000" cy="413731"/>
            </a:xfrm>
            <a:custGeom>
              <a:avLst/>
              <a:gdLst/>
              <a:ahLst/>
              <a:cxnLst/>
              <a:rect l="l" t="t" r="r" b="b"/>
              <a:pathLst>
                <a:path w="13648" h="15685" extrusionOk="0">
                  <a:moveTo>
                    <a:pt x="13617" y="0"/>
                  </a:moveTo>
                  <a:cubicBezTo>
                    <a:pt x="11034" y="3526"/>
                    <a:pt x="8511" y="7052"/>
                    <a:pt x="5411" y="10152"/>
                  </a:cubicBezTo>
                  <a:cubicBezTo>
                    <a:pt x="3800" y="11794"/>
                    <a:pt x="2037" y="13101"/>
                    <a:pt x="152" y="14256"/>
                  </a:cubicBezTo>
                  <a:cubicBezTo>
                    <a:pt x="91" y="14742"/>
                    <a:pt x="61" y="15198"/>
                    <a:pt x="0" y="15684"/>
                  </a:cubicBezTo>
                  <a:cubicBezTo>
                    <a:pt x="5623" y="12523"/>
                    <a:pt x="10243" y="7326"/>
                    <a:pt x="13648" y="1946"/>
                  </a:cubicBezTo>
                  <a:cubicBezTo>
                    <a:pt x="13648" y="1307"/>
                    <a:pt x="13648" y="639"/>
                    <a:pt x="1361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6" name="Google Shape;482;p54">
              <a:extLst>
                <a:ext uri="{FF2B5EF4-FFF2-40B4-BE49-F238E27FC236}">
                  <a16:creationId xmlns:a16="http://schemas.microsoft.com/office/drawing/2014/main" id="{5EA74180-5D17-4E9D-9E95-617A021B8024}"/>
                </a:ext>
              </a:extLst>
            </p:cNvPr>
            <p:cNvSpPr/>
            <p:nvPr/>
          </p:nvSpPr>
          <p:spPr>
            <a:xfrm>
              <a:off x="11677682" y="7256581"/>
              <a:ext cx="29675" cy="27301"/>
            </a:xfrm>
            <a:custGeom>
              <a:avLst/>
              <a:gdLst/>
              <a:ahLst/>
              <a:cxnLst/>
              <a:rect l="l" t="t" r="r" b="b"/>
              <a:pathLst>
                <a:path w="1125" h="1035" extrusionOk="0">
                  <a:moveTo>
                    <a:pt x="1064" y="1"/>
                  </a:moveTo>
                  <a:cubicBezTo>
                    <a:pt x="912" y="92"/>
                    <a:pt x="730" y="183"/>
                    <a:pt x="548" y="274"/>
                  </a:cubicBezTo>
                  <a:cubicBezTo>
                    <a:pt x="608" y="426"/>
                    <a:pt x="517" y="639"/>
                    <a:pt x="304" y="639"/>
                  </a:cubicBezTo>
                  <a:cubicBezTo>
                    <a:pt x="213" y="639"/>
                    <a:pt x="92" y="609"/>
                    <a:pt x="0" y="609"/>
                  </a:cubicBezTo>
                  <a:cubicBezTo>
                    <a:pt x="0" y="761"/>
                    <a:pt x="31" y="882"/>
                    <a:pt x="31" y="1004"/>
                  </a:cubicBezTo>
                  <a:cubicBezTo>
                    <a:pt x="61" y="1034"/>
                    <a:pt x="92" y="1034"/>
                    <a:pt x="152" y="1034"/>
                  </a:cubicBezTo>
                  <a:cubicBezTo>
                    <a:pt x="456" y="943"/>
                    <a:pt x="791" y="852"/>
                    <a:pt x="1125" y="761"/>
                  </a:cubicBezTo>
                  <a:cubicBezTo>
                    <a:pt x="1095" y="487"/>
                    <a:pt x="1095" y="244"/>
                    <a:pt x="106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7" name="Google Shape;483;p54">
              <a:extLst>
                <a:ext uri="{FF2B5EF4-FFF2-40B4-BE49-F238E27FC236}">
                  <a16:creationId xmlns:a16="http://schemas.microsoft.com/office/drawing/2014/main" id="{45E62226-0476-42D7-9EAF-B04C694284ED}"/>
                </a:ext>
              </a:extLst>
            </p:cNvPr>
            <p:cNvSpPr/>
            <p:nvPr/>
          </p:nvSpPr>
          <p:spPr>
            <a:xfrm>
              <a:off x="11674464" y="7270218"/>
              <a:ext cx="3244" cy="2427"/>
            </a:xfrm>
            <a:custGeom>
              <a:avLst/>
              <a:gdLst/>
              <a:ahLst/>
              <a:cxnLst/>
              <a:rect l="l" t="t" r="r" b="b"/>
              <a:pathLst>
                <a:path w="123" h="92" extrusionOk="0">
                  <a:moveTo>
                    <a:pt x="122" y="1"/>
                  </a:moveTo>
                  <a:cubicBezTo>
                    <a:pt x="92" y="31"/>
                    <a:pt x="92" y="31"/>
                    <a:pt x="62" y="31"/>
                  </a:cubicBezTo>
                  <a:cubicBezTo>
                    <a:pt x="31" y="61"/>
                    <a:pt x="31" y="92"/>
                    <a:pt x="1" y="92"/>
                  </a:cubicBezTo>
                  <a:lnTo>
                    <a:pt x="122" y="92"/>
                  </a:lnTo>
                  <a:cubicBezTo>
                    <a:pt x="122" y="61"/>
                    <a:pt x="122" y="31"/>
                    <a:pt x="12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8" name="Google Shape;484;p54">
              <a:extLst>
                <a:ext uri="{FF2B5EF4-FFF2-40B4-BE49-F238E27FC236}">
                  <a16:creationId xmlns:a16="http://schemas.microsoft.com/office/drawing/2014/main" id="{5E2B802E-3D9C-4909-A8AE-D779178BA8C3}"/>
                </a:ext>
              </a:extLst>
            </p:cNvPr>
            <p:cNvSpPr/>
            <p:nvPr/>
          </p:nvSpPr>
          <p:spPr>
            <a:xfrm>
              <a:off x="11677682" y="7263808"/>
              <a:ext cx="16064" cy="9654"/>
            </a:xfrm>
            <a:custGeom>
              <a:avLst/>
              <a:gdLst/>
              <a:ahLst/>
              <a:cxnLst/>
              <a:rect l="l" t="t" r="r" b="b"/>
              <a:pathLst>
                <a:path w="609" h="366" extrusionOk="0">
                  <a:moveTo>
                    <a:pt x="548" y="0"/>
                  </a:moveTo>
                  <a:lnTo>
                    <a:pt x="548" y="0"/>
                  </a:lnTo>
                  <a:cubicBezTo>
                    <a:pt x="365" y="92"/>
                    <a:pt x="183" y="183"/>
                    <a:pt x="0" y="244"/>
                  </a:cubicBezTo>
                  <a:cubicBezTo>
                    <a:pt x="0" y="274"/>
                    <a:pt x="0" y="304"/>
                    <a:pt x="0" y="335"/>
                  </a:cubicBezTo>
                  <a:cubicBezTo>
                    <a:pt x="92" y="335"/>
                    <a:pt x="183" y="365"/>
                    <a:pt x="304" y="365"/>
                  </a:cubicBezTo>
                  <a:cubicBezTo>
                    <a:pt x="517" y="365"/>
                    <a:pt x="608" y="152"/>
                    <a:pt x="54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69" name="Google Shape;485;p54">
              <a:extLst>
                <a:ext uri="{FF2B5EF4-FFF2-40B4-BE49-F238E27FC236}">
                  <a16:creationId xmlns:a16="http://schemas.microsoft.com/office/drawing/2014/main" id="{F7DDFA3F-BD8C-4D61-9CD3-6016F58B4B00}"/>
                </a:ext>
              </a:extLst>
            </p:cNvPr>
            <p:cNvSpPr/>
            <p:nvPr/>
          </p:nvSpPr>
          <p:spPr>
            <a:xfrm>
              <a:off x="11720967" y="7497909"/>
              <a:ext cx="72987" cy="40120"/>
            </a:xfrm>
            <a:custGeom>
              <a:avLst/>
              <a:gdLst/>
              <a:ahLst/>
              <a:cxnLst/>
              <a:rect l="l" t="t" r="r" b="b"/>
              <a:pathLst>
                <a:path w="2767" h="1521" extrusionOk="0">
                  <a:moveTo>
                    <a:pt x="2767" y="1"/>
                  </a:moveTo>
                  <a:cubicBezTo>
                    <a:pt x="1794" y="183"/>
                    <a:pt x="821" y="275"/>
                    <a:pt x="1" y="761"/>
                  </a:cubicBezTo>
                  <a:cubicBezTo>
                    <a:pt x="31" y="1004"/>
                    <a:pt x="31" y="1247"/>
                    <a:pt x="62" y="1521"/>
                  </a:cubicBezTo>
                  <a:cubicBezTo>
                    <a:pt x="913" y="1460"/>
                    <a:pt x="1703" y="1338"/>
                    <a:pt x="2493" y="1186"/>
                  </a:cubicBezTo>
                  <a:cubicBezTo>
                    <a:pt x="2584" y="791"/>
                    <a:pt x="2676" y="396"/>
                    <a:pt x="2767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0" name="Google Shape;486;p54">
              <a:extLst>
                <a:ext uri="{FF2B5EF4-FFF2-40B4-BE49-F238E27FC236}">
                  <a16:creationId xmlns:a16="http://schemas.microsoft.com/office/drawing/2014/main" id="{53D054F0-8421-4C0C-ABC7-4759AA4A9629}"/>
                </a:ext>
              </a:extLst>
            </p:cNvPr>
            <p:cNvSpPr/>
            <p:nvPr/>
          </p:nvSpPr>
          <p:spPr>
            <a:xfrm>
              <a:off x="11786726" y="7208495"/>
              <a:ext cx="388883" cy="320724"/>
            </a:xfrm>
            <a:custGeom>
              <a:avLst/>
              <a:gdLst/>
              <a:ahLst/>
              <a:cxnLst/>
              <a:rect l="l" t="t" r="r" b="b"/>
              <a:pathLst>
                <a:path w="14743" h="12159" extrusionOk="0">
                  <a:moveTo>
                    <a:pt x="14742" y="0"/>
                  </a:moveTo>
                  <a:lnTo>
                    <a:pt x="14742" y="0"/>
                  </a:lnTo>
                  <a:cubicBezTo>
                    <a:pt x="13557" y="1277"/>
                    <a:pt x="12341" y="2523"/>
                    <a:pt x="11186" y="3800"/>
                  </a:cubicBezTo>
                  <a:cubicBezTo>
                    <a:pt x="8450" y="6778"/>
                    <a:pt x="5380" y="9453"/>
                    <a:pt x="1459" y="10699"/>
                  </a:cubicBezTo>
                  <a:cubicBezTo>
                    <a:pt x="1064" y="10851"/>
                    <a:pt x="669" y="10912"/>
                    <a:pt x="274" y="10973"/>
                  </a:cubicBezTo>
                  <a:cubicBezTo>
                    <a:pt x="183" y="11368"/>
                    <a:pt x="91" y="11763"/>
                    <a:pt x="0" y="12158"/>
                  </a:cubicBezTo>
                  <a:cubicBezTo>
                    <a:pt x="3526" y="11459"/>
                    <a:pt x="6505" y="9879"/>
                    <a:pt x="9453" y="7417"/>
                  </a:cubicBezTo>
                  <a:cubicBezTo>
                    <a:pt x="10973" y="6170"/>
                    <a:pt x="12462" y="4833"/>
                    <a:pt x="13921" y="3435"/>
                  </a:cubicBezTo>
                  <a:cubicBezTo>
                    <a:pt x="14225" y="2401"/>
                    <a:pt x="14499" y="1246"/>
                    <a:pt x="14742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" name="Google Shape;487;p54">
              <a:extLst>
                <a:ext uri="{FF2B5EF4-FFF2-40B4-BE49-F238E27FC236}">
                  <a16:creationId xmlns:a16="http://schemas.microsoft.com/office/drawing/2014/main" id="{C7D6AF82-7DD0-4720-92A5-135D11B762A8}"/>
                </a:ext>
              </a:extLst>
            </p:cNvPr>
            <p:cNvSpPr/>
            <p:nvPr/>
          </p:nvSpPr>
          <p:spPr>
            <a:xfrm>
              <a:off x="11704930" y="7517955"/>
              <a:ext cx="17673" cy="20891"/>
            </a:xfrm>
            <a:custGeom>
              <a:avLst/>
              <a:gdLst/>
              <a:ahLst/>
              <a:cxnLst/>
              <a:rect l="l" t="t" r="r" b="b"/>
              <a:pathLst>
                <a:path w="670" h="792" extrusionOk="0">
                  <a:moveTo>
                    <a:pt x="609" y="1"/>
                  </a:moveTo>
                  <a:cubicBezTo>
                    <a:pt x="457" y="92"/>
                    <a:pt x="305" y="214"/>
                    <a:pt x="183" y="335"/>
                  </a:cubicBezTo>
                  <a:cubicBezTo>
                    <a:pt x="1" y="487"/>
                    <a:pt x="122" y="791"/>
                    <a:pt x="366" y="791"/>
                  </a:cubicBezTo>
                  <a:cubicBezTo>
                    <a:pt x="457" y="761"/>
                    <a:pt x="548" y="761"/>
                    <a:pt x="670" y="761"/>
                  </a:cubicBezTo>
                  <a:cubicBezTo>
                    <a:pt x="639" y="518"/>
                    <a:pt x="639" y="244"/>
                    <a:pt x="60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2" name="Google Shape;488;p54">
              <a:extLst>
                <a:ext uri="{FF2B5EF4-FFF2-40B4-BE49-F238E27FC236}">
                  <a16:creationId xmlns:a16="http://schemas.microsoft.com/office/drawing/2014/main" id="{1382B73A-1718-4F56-932F-B482D9CDD79A}"/>
                </a:ext>
              </a:extLst>
            </p:cNvPr>
            <p:cNvSpPr/>
            <p:nvPr/>
          </p:nvSpPr>
          <p:spPr>
            <a:xfrm>
              <a:off x="12508309" y="7907630"/>
              <a:ext cx="232518" cy="337553"/>
            </a:xfrm>
            <a:custGeom>
              <a:avLst/>
              <a:gdLst/>
              <a:ahLst/>
              <a:cxnLst/>
              <a:rect l="l" t="t" r="r" b="b"/>
              <a:pathLst>
                <a:path w="8815" h="12797" extrusionOk="0">
                  <a:moveTo>
                    <a:pt x="8815" y="0"/>
                  </a:moveTo>
                  <a:cubicBezTo>
                    <a:pt x="5836" y="699"/>
                    <a:pt x="2858" y="1368"/>
                    <a:pt x="0" y="2189"/>
                  </a:cubicBezTo>
                  <a:lnTo>
                    <a:pt x="1155" y="12797"/>
                  </a:lnTo>
                  <a:lnTo>
                    <a:pt x="6839" y="1279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rgbClr val="8C4C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" name="Google Shape;489;p54">
              <a:extLst>
                <a:ext uri="{FF2B5EF4-FFF2-40B4-BE49-F238E27FC236}">
                  <a16:creationId xmlns:a16="http://schemas.microsoft.com/office/drawing/2014/main" id="{0F52926D-19BC-4749-842C-970530F1EFE9}"/>
                </a:ext>
              </a:extLst>
            </p:cNvPr>
            <p:cNvSpPr/>
            <p:nvPr/>
          </p:nvSpPr>
          <p:spPr>
            <a:xfrm>
              <a:off x="12493881" y="7753691"/>
              <a:ext cx="270211" cy="211679"/>
            </a:xfrm>
            <a:custGeom>
              <a:avLst/>
              <a:gdLst/>
              <a:ahLst/>
              <a:cxnLst/>
              <a:rect l="l" t="t" r="r" b="b"/>
              <a:pathLst>
                <a:path w="10244" h="8025" extrusionOk="0">
                  <a:moveTo>
                    <a:pt x="10244" y="0"/>
                  </a:moveTo>
                  <a:lnTo>
                    <a:pt x="0" y="3009"/>
                  </a:lnTo>
                  <a:lnTo>
                    <a:pt x="547" y="8025"/>
                  </a:lnTo>
                  <a:cubicBezTo>
                    <a:pt x="3405" y="7204"/>
                    <a:pt x="6383" y="6535"/>
                    <a:pt x="9362" y="5836"/>
                  </a:cubicBezTo>
                  <a:lnTo>
                    <a:pt x="10244" y="0"/>
                  </a:lnTo>
                  <a:close/>
                </a:path>
              </a:pathLst>
            </a:custGeom>
            <a:solidFill>
              <a:srgbClr val="673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490;p54">
              <a:extLst>
                <a:ext uri="{FF2B5EF4-FFF2-40B4-BE49-F238E27FC236}">
                  <a16:creationId xmlns:a16="http://schemas.microsoft.com/office/drawing/2014/main" id="{EE373AE6-0E71-4130-8CEF-B1101508CCB5}"/>
                </a:ext>
              </a:extLst>
            </p:cNvPr>
            <p:cNvSpPr/>
            <p:nvPr/>
          </p:nvSpPr>
          <p:spPr>
            <a:xfrm>
              <a:off x="12340733" y="6323345"/>
              <a:ext cx="183640" cy="307905"/>
            </a:xfrm>
            <a:custGeom>
              <a:avLst/>
              <a:gdLst/>
              <a:ahLst/>
              <a:cxnLst/>
              <a:rect l="l" t="t" r="r" b="b"/>
              <a:pathLst>
                <a:path w="6962" h="11673" extrusionOk="0">
                  <a:moveTo>
                    <a:pt x="6505" y="0"/>
                  </a:moveTo>
                  <a:cubicBezTo>
                    <a:pt x="4043" y="213"/>
                    <a:pt x="1885" y="639"/>
                    <a:pt x="1" y="1277"/>
                  </a:cubicBezTo>
                  <a:cubicBezTo>
                    <a:pt x="1764" y="5016"/>
                    <a:pt x="4013" y="8511"/>
                    <a:pt x="6961" y="11672"/>
                  </a:cubicBezTo>
                  <a:cubicBezTo>
                    <a:pt x="6749" y="7782"/>
                    <a:pt x="6566" y="3891"/>
                    <a:pt x="6505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491;p54">
              <a:extLst>
                <a:ext uri="{FF2B5EF4-FFF2-40B4-BE49-F238E27FC236}">
                  <a16:creationId xmlns:a16="http://schemas.microsoft.com/office/drawing/2014/main" id="{634AA4DE-8534-4C68-85B6-D08C2AF40193}"/>
                </a:ext>
              </a:extLst>
            </p:cNvPr>
            <p:cNvSpPr/>
            <p:nvPr/>
          </p:nvSpPr>
          <p:spPr>
            <a:xfrm>
              <a:off x="12022436" y="6477284"/>
              <a:ext cx="533195" cy="721609"/>
            </a:xfrm>
            <a:custGeom>
              <a:avLst/>
              <a:gdLst/>
              <a:ahLst/>
              <a:cxnLst/>
              <a:rect l="l" t="t" r="r" b="b"/>
              <a:pathLst>
                <a:path w="20214" h="27357" extrusionOk="0">
                  <a:moveTo>
                    <a:pt x="4651" y="0"/>
                  </a:moveTo>
                  <a:cubicBezTo>
                    <a:pt x="2007" y="2888"/>
                    <a:pt x="548" y="6809"/>
                    <a:pt x="1" y="11581"/>
                  </a:cubicBezTo>
                  <a:cubicBezTo>
                    <a:pt x="5806" y="18116"/>
                    <a:pt x="11429" y="25533"/>
                    <a:pt x="20214" y="27356"/>
                  </a:cubicBezTo>
                  <a:cubicBezTo>
                    <a:pt x="20214" y="27326"/>
                    <a:pt x="20214" y="27296"/>
                    <a:pt x="20214" y="27265"/>
                  </a:cubicBezTo>
                  <a:cubicBezTo>
                    <a:pt x="20153" y="27174"/>
                    <a:pt x="20153" y="27052"/>
                    <a:pt x="20183" y="26931"/>
                  </a:cubicBezTo>
                  <a:cubicBezTo>
                    <a:pt x="19971" y="23223"/>
                    <a:pt x="19758" y="19514"/>
                    <a:pt x="19575" y="15806"/>
                  </a:cubicBezTo>
                  <a:cubicBezTo>
                    <a:pt x="16171" y="14925"/>
                    <a:pt x="12736" y="10548"/>
                    <a:pt x="10609" y="8116"/>
                  </a:cubicBezTo>
                  <a:cubicBezTo>
                    <a:pt x="8390" y="5563"/>
                    <a:pt x="6384" y="2858"/>
                    <a:pt x="465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492;p54">
              <a:extLst>
                <a:ext uri="{FF2B5EF4-FFF2-40B4-BE49-F238E27FC236}">
                  <a16:creationId xmlns:a16="http://schemas.microsoft.com/office/drawing/2014/main" id="{8D7A6B38-44B0-4359-8E4F-C25AEB820431}"/>
                </a:ext>
              </a:extLst>
            </p:cNvPr>
            <p:cNvSpPr/>
            <p:nvPr/>
          </p:nvSpPr>
          <p:spPr>
            <a:xfrm>
              <a:off x="12541967" y="6320575"/>
              <a:ext cx="101870" cy="289810"/>
            </a:xfrm>
            <a:custGeom>
              <a:avLst/>
              <a:gdLst/>
              <a:ahLst/>
              <a:cxnLst/>
              <a:rect l="l" t="t" r="r" b="b"/>
              <a:pathLst>
                <a:path w="3862" h="10987" extrusionOk="0">
                  <a:moveTo>
                    <a:pt x="1048" y="1"/>
                  </a:moveTo>
                  <a:cubicBezTo>
                    <a:pt x="703" y="1"/>
                    <a:pt x="345" y="14"/>
                    <a:pt x="1" y="14"/>
                  </a:cubicBezTo>
                  <a:cubicBezTo>
                    <a:pt x="31" y="3692"/>
                    <a:pt x="183" y="7340"/>
                    <a:pt x="335" y="10987"/>
                  </a:cubicBezTo>
                  <a:cubicBezTo>
                    <a:pt x="1582" y="10106"/>
                    <a:pt x="2889" y="8373"/>
                    <a:pt x="3861" y="6944"/>
                  </a:cubicBezTo>
                  <a:cubicBezTo>
                    <a:pt x="3071" y="4209"/>
                    <a:pt x="2281" y="1899"/>
                    <a:pt x="1551" y="14"/>
                  </a:cubicBezTo>
                  <a:cubicBezTo>
                    <a:pt x="1389" y="4"/>
                    <a:pt x="1220" y="1"/>
                    <a:pt x="104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493;p54">
              <a:extLst>
                <a:ext uri="{FF2B5EF4-FFF2-40B4-BE49-F238E27FC236}">
                  <a16:creationId xmlns:a16="http://schemas.microsoft.com/office/drawing/2014/main" id="{3BE9D69E-43FC-4F0F-91E5-8483A6AA4C1B}"/>
                </a:ext>
              </a:extLst>
            </p:cNvPr>
            <p:cNvSpPr/>
            <p:nvPr/>
          </p:nvSpPr>
          <p:spPr>
            <a:xfrm>
              <a:off x="12011225" y="6819638"/>
              <a:ext cx="565243" cy="701562"/>
            </a:xfrm>
            <a:custGeom>
              <a:avLst/>
              <a:gdLst/>
              <a:ahLst/>
              <a:cxnLst/>
              <a:rect l="l" t="t" r="r" b="b"/>
              <a:pathLst>
                <a:path w="21429" h="26597" extrusionOk="0">
                  <a:moveTo>
                    <a:pt x="304" y="0"/>
                  </a:moveTo>
                  <a:lnTo>
                    <a:pt x="304" y="0"/>
                  </a:lnTo>
                  <a:cubicBezTo>
                    <a:pt x="0" y="3617"/>
                    <a:pt x="152" y="7690"/>
                    <a:pt x="638" y="12189"/>
                  </a:cubicBezTo>
                  <a:cubicBezTo>
                    <a:pt x="6170" y="18846"/>
                    <a:pt x="12888" y="25715"/>
                    <a:pt x="21429" y="26596"/>
                  </a:cubicBezTo>
                  <a:cubicBezTo>
                    <a:pt x="21186" y="22706"/>
                    <a:pt x="20943" y="18815"/>
                    <a:pt x="20669" y="14925"/>
                  </a:cubicBezTo>
                  <a:cubicBezTo>
                    <a:pt x="20648" y="14946"/>
                    <a:pt x="20611" y="14967"/>
                    <a:pt x="20570" y="14967"/>
                  </a:cubicBezTo>
                  <a:cubicBezTo>
                    <a:pt x="20553" y="14967"/>
                    <a:pt x="20535" y="14964"/>
                    <a:pt x="20517" y="14955"/>
                  </a:cubicBezTo>
                  <a:cubicBezTo>
                    <a:pt x="12219" y="13374"/>
                    <a:pt x="5806" y="6566"/>
                    <a:pt x="304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494;p54">
              <a:extLst>
                <a:ext uri="{FF2B5EF4-FFF2-40B4-BE49-F238E27FC236}">
                  <a16:creationId xmlns:a16="http://schemas.microsoft.com/office/drawing/2014/main" id="{827EBAF7-1D5D-4B09-B9FA-DAE97BA8062C}"/>
                </a:ext>
              </a:extLst>
            </p:cNvPr>
            <p:cNvSpPr/>
            <p:nvPr/>
          </p:nvSpPr>
          <p:spPr>
            <a:xfrm>
              <a:off x="12161155" y="6365021"/>
              <a:ext cx="376829" cy="513966"/>
            </a:xfrm>
            <a:custGeom>
              <a:avLst/>
              <a:gdLst/>
              <a:ahLst/>
              <a:cxnLst/>
              <a:rect l="l" t="t" r="r" b="b"/>
              <a:pathLst>
                <a:path w="14286" h="19485" extrusionOk="0">
                  <a:moveTo>
                    <a:pt x="5897" y="1"/>
                  </a:moveTo>
                  <a:cubicBezTo>
                    <a:pt x="3526" y="882"/>
                    <a:pt x="1581" y="2098"/>
                    <a:pt x="0" y="3618"/>
                  </a:cubicBezTo>
                  <a:cubicBezTo>
                    <a:pt x="1733" y="6536"/>
                    <a:pt x="3648" y="9302"/>
                    <a:pt x="5897" y="11825"/>
                  </a:cubicBezTo>
                  <a:cubicBezTo>
                    <a:pt x="7994" y="14196"/>
                    <a:pt x="11125" y="18269"/>
                    <a:pt x="14286" y="19485"/>
                  </a:cubicBezTo>
                  <a:cubicBezTo>
                    <a:pt x="14256" y="18998"/>
                    <a:pt x="14225" y="18542"/>
                    <a:pt x="14195" y="18056"/>
                  </a:cubicBezTo>
                  <a:cubicBezTo>
                    <a:pt x="14104" y="15716"/>
                    <a:pt x="13952" y="13345"/>
                    <a:pt x="13830" y="10943"/>
                  </a:cubicBezTo>
                  <a:cubicBezTo>
                    <a:pt x="10487" y="7813"/>
                    <a:pt x="7873" y="4074"/>
                    <a:pt x="5897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495;p54">
              <a:extLst>
                <a:ext uri="{FF2B5EF4-FFF2-40B4-BE49-F238E27FC236}">
                  <a16:creationId xmlns:a16="http://schemas.microsoft.com/office/drawing/2014/main" id="{515AB9EC-FC75-4699-BFEC-7C967B9C0B26}"/>
                </a:ext>
              </a:extLst>
            </p:cNvPr>
            <p:cNvSpPr/>
            <p:nvPr/>
          </p:nvSpPr>
          <p:spPr>
            <a:xfrm>
              <a:off x="12582061" y="7116279"/>
              <a:ext cx="159584" cy="404921"/>
            </a:xfrm>
            <a:custGeom>
              <a:avLst/>
              <a:gdLst/>
              <a:ahLst/>
              <a:cxnLst/>
              <a:rect l="l" t="t" r="r" b="b"/>
              <a:pathLst>
                <a:path w="6050" h="15351" extrusionOk="0">
                  <a:moveTo>
                    <a:pt x="5958" y="1"/>
                  </a:moveTo>
                  <a:lnTo>
                    <a:pt x="5958" y="1"/>
                  </a:lnTo>
                  <a:cubicBezTo>
                    <a:pt x="4043" y="1125"/>
                    <a:pt x="2068" y="2128"/>
                    <a:pt x="1" y="3010"/>
                  </a:cubicBezTo>
                  <a:cubicBezTo>
                    <a:pt x="244" y="7113"/>
                    <a:pt x="517" y="11247"/>
                    <a:pt x="761" y="15350"/>
                  </a:cubicBezTo>
                  <a:cubicBezTo>
                    <a:pt x="2372" y="14560"/>
                    <a:pt x="3922" y="13770"/>
                    <a:pt x="5381" y="12858"/>
                  </a:cubicBezTo>
                  <a:cubicBezTo>
                    <a:pt x="5898" y="8359"/>
                    <a:pt x="6050" y="4074"/>
                    <a:pt x="595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496;p54">
              <a:extLst>
                <a:ext uri="{FF2B5EF4-FFF2-40B4-BE49-F238E27FC236}">
                  <a16:creationId xmlns:a16="http://schemas.microsoft.com/office/drawing/2014/main" id="{0B73FC15-17CC-4CFE-BD1B-DB1B01D83FBB}"/>
                </a:ext>
              </a:extLst>
            </p:cNvPr>
            <p:cNvSpPr/>
            <p:nvPr/>
          </p:nvSpPr>
          <p:spPr>
            <a:xfrm>
              <a:off x="12602925" y="7487489"/>
              <a:ext cx="117881" cy="257392"/>
            </a:xfrm>
            <a:custGeom>
              <a:avLst/>
              <a:gdLst/>
              <a:ahLst/>
              <a:cxnLst/>
              <a:rect l="l" t="t" r="r" b="b"/>
              <a:pathLst>
                <a:path w="4469" h="9758" extrusionOk="0">
                  <a:moveTo>
                    <a:pt x="4468" y="1"/>
                  </a:moveTo>
                  <a:lnTo>
                    <a:pt x="4468" y="1"/>
                  </a:lnTo>
                  <a:cubicBezTo>
                    <a:pt x="3040" y="791"/>
                    <a:pt x="1550" y="1460"/>
                    <a:pt x="0" y="1916"/>
                  </a:cubicBezTo>
                  <a:cubicBezTo>
                    <a:pt x="152" y="4530"/>
                    <a:pt x="304" y="7144"/>
                    <a:pt x="456" y="9758"/>
                  </a:cubicBezTo>
                  <a:cubicBezTo>
                    <a:pt x="1155" y="9332"/>
                    <a:pt x="1976" y="9241"/>
                    <a:pt x="2796" y="9119"/>
                  </a:cubicBezTo>
                  <a:cubicBezTo>
                    <a:pt x="3526" y="6019"/>
                    <a:pt x="4103" y="2949"/>
                    <a:pt x="4468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1" name="Google Shape;497;p54">
              <a:extLst>
                <a:ext uri="{FF2B5EF4-FFF2-40B4-BE49-F238E27FC236}">
                  <a16:creationId xmlns:a16="http://schemas.microsoft.com/office/drawing/2014/main" id="{73B9D6D9-090D-42DD-B6A7-42841A71DF91}"/>
                </a:ext>
              </a:extLst>
            </p:cNvPr>
            <p:cNvSpPr/>
            <p:nvPr/>
          </p:nvSpPr>
          <p:spPr>
            <a:xfrm>
              <a:off x="12551595" y="6537425"/>
              <a:ext cx="153965" cy="342354"/>
            </a:xfrm>
            <a:custGeom>
              <a:avLst/>
              <a:gdLst/>
              <a:ahLst/>
              <a:cxnLst/>
              <a:rect l="l" t="t" r="r" b="b"/>
              <a:pathLst>
                <a:path w="5837" h="12979" extrusionOk="0">
                  <a:moveTo>
                    <a:pt x="3861" y="0"/>
                  </a:moveTo>
                  <a:cubicBezTo>
                    <a:pt x="2706" y="1550"/>
                    <a:pt x="1399" y="3040"/>
                    <a:pt x="1" y="3556"/>
                  </a:cubicBezTo>
                  <a:cubicBezTo>
                    <a:pt x="183" y="6717"/>
                    <a:pt x="335" y="9848"/>
                    <a:pt x="517" y="12979"/>
                  </a:cubicBezTo>
                  <a:cubicBezTo>
                    <a:pt x="2493" y="11854"/>
                    <a:pt x="4256" y="10547"/>
                    <a:pt x="5837" y="9088"/>
                  </a:cubicBezTo>
                  <a:cubicBezTo>
                    <a:pt x="5290" y="5745"/>
                    <a:pt x="4590" y="2705"/>
                    <a:pt x="3861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2" name="Google Shape;498;p54">
              <a:extLst>
                <a:ext uri="{FF2B5EF4-FFF2-40B4-BE49-F238E27FC236}">
                  <a16:creationId xmlns:a16="http://schemas.microsoft.com/office/drawing/2014/main" id="{B23151EA-67E9-477C-84C0-C7A2E8A1CD54}"/>
                </a:ext>
              </a:extLst>
            </p:cNvPr>
            <p:cNvSpPr/>
            <p:nvPr/>
          </p:nvSpPr>
          <p:spPr>
            <a:xfrm>
              <a:off x="12566023" y="6812410"/>
              <a:ext cx="171612" cy="360026"/>
            </a:xfrm>
            <a:custGeom>
              <a:avLst/>
              <a:gdLst/>
              <a:ahLst/>
              <a:cxnLst/>
              <a:rect l="l" t="t" r="r" b="b"/>
              <a:pathLst>
                <a:path w="6506" h="13649" extrusionOk="0">
                  <a:moveTo>
                    <a:pt x="5502" y="1"/>
                  </a:moveTo>
                  <a:cubicBezTo>
                    <a:pt x="3831" y="1369"/>
                    <a:pt x="2007" y="2493"/>
                    <a:pt x="1" y="3283"/>
                  </a:cubicBezTo>
                  <a:cubicBezTo>
                    <a:pt x="1" y="3496"/>
                    <a:pt x="31" y="3739"/>
                    <a:pt x="31" y="3983"/>
                  </a:cubicBezTo>
                  <a:cubicBezTo>
                    <a:pt x="183" y="7204"/>
                    <a:pt x="366" y="10426"/>
                    <a:pt x="578" y="13648"/>
                  </a:cubicBezTo>
                  <a:cubicBezTo>
                    <a:pt x="2645" y="12676"/>
                    <a:pt x="4621" y="11612"/>
                    <a:pt x="6506" y="10396"/>
                  </a:cubicBezTo>
                  <a:cubicBezTo>
                    <a:pt x="6354" y="6718"/>
                    <a:pt x="6019" y="3223"/>
                    <a:pt x="5502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3" name="Google Shape;499;p54">
              <a:extLst>
                <a:ext uri="{FF2B5EF4-FFF2-40B4-BE49-F238E27FC236}">
                  <a16:creationId xmlns:a16="http://schemas.microsoft.com/office/drawing/2014/main" id="{317E2729-F8FB-49F9-B8C4-9BEAA0468BDC}"/>
                </a:ext>
              </a:extLst>
            </p:cNvPr>
            <p:cNvSpPr/>
            <p:nvPr/>
          </p:nvSpPr>
          <p:spPr>
            <a:xfrm>
              <a:off x="12615745" y="7753691"/>
              <a:ext cx="55340" cy="117881"/>
            </a:xfrm>
            <a:custGeom>
              <a:avLst/>
              <a:gdLst/>
              <a:ahLst/>
              <a:cxnLst/>
              <a:rect l="l" t="t" r="r" b="b"/>
              <a:pathLst>
                <a:path w="2098" h="4469" extrusionOk="0">
                  <a:moveTo>
                    <a:pt x="2098" y="0"/>
                  </a:moveTo>
                  <a:cubicBezTo>
                    <a:pt x="1399" y="152"/>
                    <a:pt x="730" y="243"/>
                    <a:pt x="0" y="304"/>
                  </a:cubicBezTo>
                  <a:cubicBezTo>
                    <a:pt x="61" y="1672"/>
                    <a:pt x="122" y="3070"/>
                    <a:pt x="183" y="4468"/>
                  </a:cubicBezTo>
                  <a:lnTo>
                    <a:pt x="851" y="4468"/>
                  </a:lnTo>
                  <a:cubicBezTo>
                    <a:pt x="1307" y="2979"/>
                    <a:pt x="1703" y="1490"/>
                    <a:pt x="2098" y="0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4" name="Google Shape;500;p54">
              <a:extLst>
                <a:ext uri="{FF2B5EF4-FFF2-40B4-BE49-F238E27FC236}">
                  <a16:creationId xmlns:a16="http://schemas.microsoft.com/office/drawing/2014/main" id="{7AC62125-23C9-4780-BCC9-5031FBA3EA58}"/>
                </a:ext>
              </a:extLst>
            </p:cNvPr>
            <p:cNvSpPr/>
            <p:nvPr/>
          </p:nvSpPr>
          <p:spPr>
            <a:xfrm>
              <a:off x="12202831" y="7653457"/>
              <a:ext cx="395293" cy="217298"/>
            </a:xfrm>
            <a:custGeom>
              <a:avLst/>
              <a:gdLst/>
              <a:ahLst/>
              <a:cxnLst/>
              <a:rect l="l" t="t" r="r" b="b"/>
              <a:pathLst>
                <a:path w="14986" h="8238" extrusionOk="0">
                  <a:moveTo>
                    <a:pt x="1" y="1"/>
                  </a:moveTo>
                  <a:lnTo>
                    <a:pt x="1" y="1"/>
                  </a:lnTo>
                  <a:cubicBezTo>
                    <a:pt x="6141" y="7326"/>
                    <a:pt x="14560" y="8207"/>
                    <a:pt x="14986" y="8238"/>
                  </a:cubicBezTo>
                  <a:cubicBezTo>
                    <a:pt x="14925" y="7052"/>
                    <a:pt x="14864" y="5867"/>
                    <a:pt x="14803" y="4682"/>
                  </a:cubicBezTo>
                  <a:cubicBezTo>
                    <a:pt x="14773" y="4682"/>
                    <a:pt x="14743" y="4712"/>
                    <a:pt x="14712" y="4742"/>
                  </a:cubicBezTo>
                  <a:cubicBezTo>
                    <a:pt x="13841" y="5017"/>
                    <a:pt x="12938" y="5140"/>
                    <a:pt x="12022" y="5140"/>
                  </a:cubicBezTo>
                  <a:cubicBezTo>
                    <a:pt x="7756" y="5140"/>
                    <a:pt x="3178" y="2477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5" name="Google Shape;501;p54">
              <a:extLst>
                <a:ext uri="{FF2B5EF4-FFF2-40B4-BE49-F238E27FC236}">
                  <a16:creationId xmlns:a16="http://schemas.microsoft.com/office/drawing/2014/main" id="{ED2BC3EC-B4D6-47A9-8E6E-F8BF40AD040C}"/>
                </a:ext>
              </a:extLst>
            </p:cNvPr>
            <p:cNvSpPr/>
            <p:nvPr/>
          </p:nvSpPr>
          <p:spPr>
            <a:xfrm>
              <a:off x="12032855" y="7187630"/>
              <a:ext cx="559651" cy="582811"/>
            </a:xfrm>
            <a:custGeom>
              <a:avLst/>
              <a:gdLst/>
              <a:ahLst/>
              <a:cxnLst/>
              <a:rect l="l" t="t" r="r" b="b"/>
              <a:pathLst>
                <a:path w="21217" h="22095" extrusionOk="0">
                  <a:moveTo>
                    <a:pt x="1" y="1"/>
                  </a:moveTo>
                  <a:cubicBezTo>
                    <a:pt x="153" y="1095"/>
                    <a:pt x="274" y="2189"/>
                    <a:pt x="457" y="3344"/>
                  </a:cubicBezTo>
                  <a:cubicBezTo>
                    <a:pt x="1156" y="8390"/>
                    <a:pt x="2767" y="12311"/>
                    <a:pt x="4742" y="15351"/>
                  </a:cubicBezTo>
                  <a:cubicBezTo>
                    <a:pt x="8870" y="19217"/>
                    <a:pt x="13603" y="22095"/>
                    <a:pt x="18556" y="22095"/>
                  </a:cubicBezTo>
                  <a:cubicBezTo>
                    <a:pt x="19367" y="22095"/>
                    <a:pt x="20183" y="22018"/>
                    <a:pt x="21004" y="21855"/>
                  </a:cubicBezTo>
                  <a:cubicBezTo>
                    <a:pt x="21031" y="21846"/>
                    <a:pt x="21055" y="21843"/>
                    <a:pt x="21077" y="21843"/>
                  </a:cubicBezTo>
                  <a:cubicBezTo>
                    <a:pt x="21131" y="21843"/>
                    <a:pt x="21174" y="21864"/>
                    <a:pt x="21217" y="21886"/>
                  </a:cubicBezTo>
                  <a:cubicBezTo>
                    <a:pt x="21035" y="19089"/>
                    <a:pt x="20852" y="16293"/>
                    <a:pt x="20670" y="13496"/>
                  </a:cubicBezTo>
                  <a:cubicBezTo>
                    <a:pt x="20518" y="13466"/>
                    <a:pt x="20427" y="13284"/>
                    <a:pt x="20548" y="13162"/>
                  </a:cubicBezTo>
                  <a:cubicBezTo>
                    <a:pt x="12493" y="13132"/>
                    <a:pt x="5472" y="6445"/>
                    <a:pt x="1" y="1"/>
                  </a:cubicBezTo>
                  <a:close/>
                </a:path>
              </a:pathLst>
            </a:custGeom>
            <a:solidFill>
              <a:srgbClr val="61D8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6" name="Google Shape;502;p54">
              <a:extLst>
                <a:ext uri="{FF2B5EF4-FFF2-40B4-BE49-F238E27FC236}">
                  <a16:creationId xmlns:a16="http://schemas.microsoft.com/office/drawing/2014/main" id="{8B21B681-257E-4D8E-8FCF-F9672B6B8CDF}"/>
                </a:ext>
              </a:extLst>
            </p:cNvPr>
            <p:cNvSpPr/>
            <p:nvPr/>
          </p:nvSpPr>
          <p:spPr>
            <a:xfrm>
              <a:off x="12653412" y="6381877"/>
              <a:ext cx="242172" cy="395293"/>
            </a:xfrm>
            <a:custGeom>
              <a:avLst/>
              <a:gdLst/>
              <a:ahLst/>
              <a:cxnLst/>
              <a:rect l="l" t="t" r="r" b="b"/>
              <a:pathLst>
                <a:path w="9181" h="14986" extrusionOk="0">
                  <a:moveTo>
                    <a:pt x="3922" y="0"/>
                  </a:moveTo>
                  <a:cubicBezTo>
                    <a:pt x="3375" y="882"/>
                    <a:pt x="2828" y="1763"/>
                    <a:pt x="2220" y="2614"/>
                  </a:cubicBezTo>
                  <a:cubicBezTo>
                    <a:pt x="1612" y="3465"/>
                    <a:pt x="852" y="4681"/>
                    <a:pt x="1" y="5897"/>
                  </a:cubicBezTo>
                  <a:cubicBezTo>
                    <a:pt x="730" y="8602"/>
                    <a:pt x="1430" y="11642"/>
                    <a:pt x="1977" y="14985"/>
                  </a:cubicBezTo>
                  <a:cubicBezTo>
                    <a:pt x="4804" y="12432"/>
                    <a:pt x="7083" y="9393"/>
                    <a:pt x="9180" y="6110"/>
                  </a:cubicBezTo>
                  <a:cubicBezTo>
                    <a:pt x="7752" y="3587"/>
                    <a:pt x="6019" y="1459"/>
                    <a:pt x="392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7" name="Google Shape;503;p54">
              <a:extLst>
                <a:ext uri="{FF2B5EF4-FFF2-40B4-BE49-F238E27FC236}">
                  <a16:creationId xmlns:a16="http://schemas.microsoft.com/office/drawing/2014/main" id="{24141EF0-6761-4B4C-9091-30BBA3742864}"/>
                </a:ext>
              </a:extLst>
            </p:cNvPr>
            <p:cNvSpPr/>
            <p:nvPr/>
          </p:nvSpPr>
          <p:spPr>
            <a:xfrm>
              <a:off x="12582878" y="6320945"/>
              <a:ext cx="151539" cy="182822"/>
            </a:xfrm>
            <a:custGeom>
              <a:avLst/>
              <a:gdLst/>
              <a:ahLst/>
              <a:cxnLst/>
              <a:rect l="l" t="t" r="r" b="b"/>
              <a:pathLst>
                <a:path w="5745" h="6931" extrusionOk="0">
                  <a:moveTo>
                    <a:pt x="0" y="0"/>
                  </a:moveTo>
                  <a:lnTo>
                    <a:pt x="0" y="0"/>
                  </a:lnTo>
                  <a:cubicBezTo>
                    <a:pt x="730" y="1885"/>
                    <a:pt x="1520" y="4195"/>
                    <a:pt x="2310" y="6930"/>
                  </a:cubicBezTo>
                  <a:cubicBezTo>
                    <a:pt x="2675" y="6414"/>
                    <a:pt x="3009" y="5927"/>
                    <a:pt x="3253" y="5563"/>
                  </a:cubicBezTo>
                  <a:cubicBezTo>
                    <a:pt x="4134" y="4316"/>
                    <a:pt x="4955" y="3040"/>
                    <a:pt x="5745" y="1733"/>
                  </a:cubicBezTo>
                  <a:cubicBezTo>
                    <a:pt x="4043" y="730"/>
                    <a:pt x="2158" y="122"/>
                    <a:pt x="0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8" name="Google Shape;504;p54">
              <a:extLst>
                <a:ext uri="{FF2B5EF4-FFF2-40B4-BE49-F238E27FC236}">
                  <a16:creationId xmlns:a16="http://schemas.microsoft.com/office/drawing/2014/main" id="{33AE0668-0DC7-48F6-BE2C-D2FD9E19ACC4}"/>
                </a:ext>
              </a:extLst>
            </p:cNvPr>
            <p:cNvSpPr/>
            <p:nvPr/>
          </p:nvSpPr>
          <p:spPr>
            <a:xfrm>
              <a:off x="12676677" y="7177211"/>
              <a:ext cx="352008" cy="550050"/>
            </a:xfrm>
            <a:custGeom>
              <a:avLst/>
              <a:gdLst/>
              <a:ahLst/>
              <a:cxnLst/>
              <a:rect l="l" t="t" r="r" b="b"/>
              <a:pathLst>
                <a:path w="13345" h="20853" extrusionOk="0">
                  <a:moveTo>
                    <a:pt x="13344" y="1"/>
                  </a:moveTo>
                  <a:cubicBezTo>
                    <a:pt x="10426" y="4590"/>
                    <a:pt x="6475" y="9059"/>
                    <a:pt x="1672" y="11764"/>
                  </a:cubicBezTo>
                  <a:cubicBezTo>
                    <a:pt x="1307" y="14712"/>
                    <a:pt x="730" y="17752"/>
                    <a:pt x="0" y="20852"/>
                  </a:cubicBezTo>
                  <a:cubicBezTo>
                    <a:pt x="365" y="20791"/>
                    <a:pt x="700" y="20730"/>
                    <a:pt x="1034" y="20639"/>
                  </a:cubicBezTo>
                  <a:cubicBezTo>
                    <a:pt x="4377" y="19545"/>
                    <a:pt x="6991" y="17265"/>
                    <a:pt x="9332" y="14712"/>
                  </a:cubicBezTo>
                  <a:cubicBezTo>
                    <a:pt x="10335" y="13618"/>
                    <a:pt x="11368" y="12554"/>
                    <a:pt x="12402" y="11460"/>
                  </a:cubicBezTo>
                  <a:cubicBezTo>
                    <a:pt x="13010" y="8238"/>
                    <a:pt x="13344" y="4256"/>
                    <a:pt x="13344" y="1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505;p54">
              <a:extLst>
                <a:ext uri="{FF2B5EF4-FFF2-40B4-BE49-F238E27FC236}">
                  <a16:creationId xmlns:a16="http://schemas.microsoft.com/office/drawing/2014/main" id="{379481C4-329E-40EE-9AC3-1C14BC962E0D}"/>
                </a:ext>
              </a:extLst>
            </p:cNvPr>
            <p:cNvSpPr/>
            <p:nvPr/>
          </p:nvSpPr>
          <p:spPr>
            <a:xfrm>
              <a:off x="12711152" y="6572691"/>
              <a:ext cx="290258" cy="513939"/>
            </a:xfrm>
            <a:custGeom>
              <a:avLst/>
              <a:gdLst/>
              <a:ahLst/>
              <a:cxnLst/>
              <a:rect l="l" t="t" r="r" b="b"/>
              <a:pathLst>
                <a:path w="11004" h="19484" extrusionOk="0">
                  <a:moveTo>
                    <a:pt x="7569" y="0"/>
                  </a:moveTo>
                  <a:cubicBezTo>
                    <a:pt x="5532" y="3374"/>
                    <a:pt x="3010" y="6627"/>
                    <a:pt x="0" y="9089"/>
                  </a:cubicBezTo>
                  <a:cubicBezTo>
                    <a:pt x="517" y="12311"/>
                    <a:pt x="852" y="15806"/>
                    <a:pt x="1004" y="19484"/>
                  </a:cubicBezTo>
                  <a:cubicBezTo>
                    <a:pt x="4742" y="17113"/>
                    <a:pt x="8086" y="14256"/>
                    <a:pt x="11004" y="10973"/>
                  </a:cubicBezTo>
                  <a:cubicBezTo>
                    <a:pt x="10274" y="7022"/>
                    <a:pt x="9150" y="3222"/>
                    <a:pt x="7569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506;p54">
              <a:extLst>
                <a:ext uri="{FF2B5EF4-FFF2-40B4-BE49-F238E27FC236}">
                  <a16:creationId xmlns:a16="http://schemas.microsoft.com/office/drawing/2014/main" id="{4F559681-E2EF-497B-95A9-F7F2FE46F079}"/>
                </a:ext>
              </a:extLst>
            </p:cNvPr>
            <p:cNvSpPr/>
            <p:nvPr/>
          </p:nvSpPr>
          <p:spPr>
            <a:xfrm>
              <a:off x="12638192" y="7557258"/>
              <a:ext cx="347181" cy="314314"/>
            </a:xfrm>
            <a:custGeom>
              <a:avLst/>
              <a:gdLst/>
              <a:ahLst/>
              <a:cxnLst/>
              <a:rect l="l" t="t" r="r" b="b"/>
              <a:pathLst>
                <a:path w="13162" h="11916" extrusionOk="0">
                  <a:moveTo>
                    <a:pt x="13162" y="0"/>
                  </a:moveTo>
                  <a:lnTo>
                    <a:pt x="13162" y="0"/>
                  </a:lnTo>
                  <a:cubicBezTo>
                    <a:pt x="11885" y="1186"/>
                    <a:pt x="10609" y="2341"/>
                    <a:pt x="9332" y="3405"/>
                  </a:cubicBezTo>
                  <a:cubicBezTo>
                    <a:pt x="6809" y="5502"/>
                    <a:pt x="4256" y="6870"/>
                    <a:pt x="1216" y="7447"/>
                  </a:cubicBezTo>
                  <a:cubicBezTo>
                    <a:pt x="852" y="8937"/>
                    <a:pt x="456" y="10426"/>
                    <a:pt x="0" y="11915"/>
                  </a:cubicBezTo>
                  <a:cubicBezTo>
                    <a:pt x="3040" y="11763"/>
                    <a:pt x="9940" y="10335"/>
                    <a:pt x="13010" y="487"/>
                  </a:cubicBezTo>
                  <a:cubicBezTo>
                    <a:pt x="13071" y="335"/>
                    <a:pt x="13101" y="152"/>
                    <a:pt x="13162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507;p54">
              <a:extLst>
                <a:ext uri="{FF2B5EF4-FFF2-40B4-BE49-F238E27FC236}">
                  <a16:creationId xmlns:a16="http://schemas.microsoft.com/office/drawing/2014/main" id="{B4E79039-814F-4E4A-A8B4-E79E921C5A38}"/>
                </a:ext>
              </a:extLst>
            </p:cNvPr>
            <p:cNvSpPr/>
            <p:nvPr/>
          </p:nvSpPr>
          <p:spPr>
            <a:xfrm>
              <a:off x="12723972" y="6900616"/>
              <a:ext cx="303895" cy="554824"/>
            </a:xfrm>
            <a:custGeom>
              <a:avLst/>
              <a:gdLst/>
              <a:ahLst/>
              <a:cxnLst/>
              <a:rect l="l" t="t" r="r" b="b"/>
              <a:pathLst>
                <a:path w="11521" h="21034" extrusionOk="0">
                  <a:moveTo>
                    <a:pt x="10761" y="0"/>
                  </a:moveTo>
                  <a:cubicBezTo>
                    <a:pt x="7782" y="3192"/>
                    <a:pt x="4347" y="5927"/>
                    <a:pt x="578" y="8177"/>
                  </a:cubicBezTo>
                  <a:cubicBezTo>
                    <a:pt x="670" y="12250"/>
                    <a:pt x="518" y="16535"/>
                    <a:pt x="1" y="21034"/>
                  </a:cubicBezTo>
                  <a:cubicBezTo>
                    <a:pt x="1612" y="20031"/>
                    <a:pt x="3132" y="18906"/>
                    <a:pt x="4499" y="17508"/>
                  </a:cubicBezTo>
                  <a:cubicBezTo>
                    <a:pt x="7174" y="14833"/>
                    <a:pt x="9332" y="11824"/>
                    <a:pt x="11521" y="8815"/>
                  </a:cubicBezTo>
                  <a:cubicBezTo>
                    <a:pt x="11460" y="5897"/>
                    <a:pt x="11217" y="2918"/>
                    <a:pt x="10761" y="0"/>
                  </a:cubicBezTo>
                  <a:close/>
                </a:path>
              </a:pathLst>
            </a:custGeom>
            <a:solidFill>
              <a:srgbClr val="51C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2" name="Google Shape;508;p54">
              <a:extLst>
                <a:ext uri="{FF2B5EF4-FFF2-40B4-BE49-F238E27FC236}">
                  <a16:creationId xmlns:a16="http://schemas.microsoft.com/office/drawing/2014/main" id="{FDB1D72C-9DFA-4B36-AB6A-5459964C8D08}"/>
                </a:ext>
              </a:extLst>
            </p:cNvPr>
            <p:cNvSpPr/>
            <p:nvPr/>
          </p:nvSpPr>
          <p:spPr>
            <a:xfrm>
              <a:off x="12555604" y="7195649"/>
              <a:ext cx="46530" cy="331170"/>
            </a:xfrm>
            <a:custGeom>
              <a:avLst/>
              <a:gdLst/>
              <a:ahLst/>
              <a:cxnLst/>
              <a:rect l="l" t="t" r="r" b="b"/>
              <a:pathLst>
                <a:path w="1764" h="12555" extrusionOk="0">
                  <a:moveTo>
                    <a:pt x="1" y="31"/>
                  </a:moveTo>
                  <a:cubicBezTo>
                    <a:pt x="1" y="92"/>
                    <a:pt x="1" y="122"/>
                    <a:pt x="1" y="153"/>
                  </a:cubicBezTo>
                  <a:lnTo>
                    <a:pt x="31" y="153"/>
                  </a:lnTo>
                  <a:cubicBezTo>
                    <a:pt x="60" y="158"/>
                    <a:pt x="85" y="167"/>
                    <a:pt x="107" y="177"/>
                  </a:cubicBezTo>
                  <a:lnTo>
                    <a:pt x="107" y="177"/>
                  </a:lnTo>
                  <a:cubicBezTo>
                    <a:pt x="66" y="140"/>
                    <a:pt x="30" y="90"/>
                    <a:pt x="1" y="31"/>
                  </a:cubicBezTo>
                  <a:close/>
                  <a:moveTo>
                    <a:pt x="107" y="177"/>
                  </a:moveTo>
                  <a:cubicBezTo>
                    <a:pt x="129" y="198"/>
                    <a:pt x="153" y="215"/>
                    <a:pt x="178" y="228"/>
                  </a:cubicBezTo>
                  <a:lnTo>
                    <a:pt x="178" y="228"/>
                  </a:lnTo>
                  <a:cubicBezTo>
                    <a:pt x="159" y="208"/>
                    <a:pt x="136" y="191"/>
                    <a:pt x="107" y="177"/>
                  </a:cubicBezTo>
                  <a:close/>
                  <a:moveTo>
                    <a:pt x="1004" y="1"/>
                  </a:moveTo>
                  <a:cubicBezTo>
                    <a:pt x="821" y="62"/>
                    <a:pt x="609" y="153"/>
                    <a:pt x="426" y="244"/>
                  </a:cubicBezTo>
                  <a:cubicBezTo>
                    <a:pt x="388" y="257"/>
                    <a:pt x="351" y="263"/>
                    <a:pt x="316" y="263"/>
                  </a:cubicBezTo>
                  <a:cubicBezTo>
                    <a:pt x="267" y="263"/>
                    <a:pt x="221" y="251"/>
                    <a:pt x="178" y="228"/>
                  </a:cubicBezTo>
                  <a:lnTo>
                    <a:pt x="178" y="228"/>
                  </a:lnTo>
                  <a:cubicBezTo>
                    <a:pt x="301" y="358"/>
                    <a:pt x="222" y="598"/>
                    <a:pt x="31" y="670"/>
                  </a:cubicBezTo>
                  <a:cubicBezTo>
                    <a:pt x="305" y="4560"/>
                    <a:pt x="548" y="8451"/>
                    <a:pt x="791" y="12341"/>
                  </a:cubicBezTo>
                  <a:cubicBezTo>
                    <a:pt x="882" y="12341"/>
                    <a:pt x="973" y="12372"/>
                    <a:pt x="1065" y="12372"/>
                  </a:cubicBezTo>
                  <a:cubicBezTo>
                    <a:pt x="1217" y="12372"/>
                    <a:pt x="1277" y="12463"/>
                    <a:pt x="1308" y="12554"/>
                  </a:cubicBezTo>
                  <a:lnTo>
                    <a:pt x="1764" y="12341"/>
                  </a:lnTo>
                  <a:cubicBezTo>
                    <a:pt x="1520" y="8238"/>
                    <a:pt x="1247" y="4104"/>
                    <a:pt x="10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3" name="Google Shape;509;p54">
              <a:extLst>
                <a:ext uri="{FF2B5EF4-FFF2-40B4-BE49-F238E27FC236}">
                  <a16:creationId xmlns:a16="http://schemas.microsoft.com/office/drawing/2014/main" id="{C42E1A93-9DEE-4DE2-9807-B7DE034CBF62}"/>
                </a:ext>
              </a:extLst>
            </p:cNvPr>
            <p:cNvSpPr/>
            <p:nvPr/>
          </p:nvSpPr>
          <p:spPr>
            <a:xfrm>
              <a:off x="12538775" y="6894207"/>
              <a:ext cx="42521" cy="293450"/>
            </a:xfrm>
            <a:custGeom>
              <a:avLst/>
              <a:gdLst/>
              <a:ahLst/>
              <a:cxnLst/>
              <a:rect l="l" t="t" r="r" b="b"/>
              <a:pathLst>
                <a:path w="1612" h="11125" extrusionOk="0">
                  <a:moveTo>
                    <a:pt x="0" y="0"/>
                  </a:moveTo>
                  <a:lnTo>
                    <a:pt x="0" y="0"/>
                  </a:lnTo>
                  <a:cubicBezTo>
                    <a:pt x="183" y="3708"/>
                    <a:pt x="396" y="7417"/>
                    <a:pt x="608" y="11125"/>
                  </a:cubicBezTo>
                  <a:cubicBezTo>
                    <a:pt x="639" y="11064"/>
                    <a:pt x="669" y="11003"/>
                    <a:pt x="760" y="10942"/>
                  </a:cubicBezTo>
                  <a:cubicBezTo>
                    <a:pt x="1064" y="10821"/>
                    <a:pt x="1307" y="10669"/>
                    <a:pt x="1611" y="10547"/>
                  </a:cubicBezTo>
                  <a:cubicBezTo>
                    <a:pt x="1399" y="7325"/>
                    <a:pt x="1216" y="4103"/>
                    <a:pt x="1064" y="882"/>
                  </a:cubicBezTo>
                  <a:cubicBezTo>
                    <a:pt x="1064" y="638"/>
                    <a:pt x="1034" y="395"/>
                    <a:pt x="1034" y="182"/>
                  </a:cubicBezTo>
                  <a:cubicBezTo>
                    <a:pt x="912" y="213"/>
                    <a:pt x="791" y="274"/>
                    <a:pt x="669" y="304"/>
                  </a:cubicBezTo>
                  <a:cubicBezTo>
                    <a:pt x="636" y="315"/>
                    <a:pt x="605" y="320"/>
                    <a:pt x="577" y="320"/>
                  </a:cubicBezTo>
                  <a:cubicBezTo>
                    <a:pt x="446" y="320"/>
                    <a:pt x="360" y="216"/>
                    <a:pt x="335" y="91"/>
                  </a:cubicBezTo>
                  <a:cubicBezTo>
                    <a:pt x="213" y="61"/>
                    <a:pt x="92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4" name="Google Shape;510;p54">
              <a:extLst>
                <a:ext uri="{FF2B5EF4-FFF2-40B4-BE49-F238E27FC236}">
                  <a16:creationId xmlns:a16="http://schemas.microsoft.com/office/drawing/2014/main" id="{CCDF88B3-A648-46AB-84DF-61EF48746BC5}"/>
                </a:ext>
              </a:extLst>
            </p:cNvPr>
            <p:cNvSpPr/>
            <p:nvPr/>
          </p:nvSpPr>
          <p:spPr>
            <a:xfrm>
              <a:off x="12512318" y="6321393"/>
              <a:ext cx="52940" cy="564821"/>
            </a:xfrm>
            <a:custGeom>
              <a:avLst/>
              <a:gdLst/>
              <a:ahLst/>
              <a:cxnLst/>
              <a:rect l="l" t="t" r="r" b="b"/>
              <a:pathLst>
                <a:path w="2007" h="21413" extrusionOk="0">
                  <a:moveTo>
                    <a:pt x="904" y="0"/>
                  </a:moveTo>
                  <a:cubicBezTo>
                    <a:pt x="868" y="0"/>
                    <a:pt x="831" y="4"/>
                    <a:pt x="791" y="14"/>
                  </a:cubicBezTo>
                  <a:cubicBezTo>
                    <a:pt x="517" y="14"/>
                    <a:pt x="244" y="44"/>
                    <a:pt x="0" y="74"/>
                  </a:cubicBezTo>
                  <a:cubicBezTo>
                    <a:pt x="61" y="3965"/>
                    <a:pt x="244" y="7886"/>
                    <a:pt x="487" y="11746"/>
                  </a:cubicBezTo>
                  <a:cubicBezTo>
                    <a:pt x="669" y="11959"/>
                    <a:pt x="821" y="12172"/>
                    <a:pt x="1034" y="12354"/>
                  </a:cubicBezTo>
                  <a:cubicBezTo>
                    <a:pt x="1223" y="12567"/>
                    <a:pt x="1044" y="12817"/>
                    <a:pt x="841" y="12817"/>
                  </a:cubicBezTo>
                  <a:cubicBezTo>
                    <a:pt x="783" y="12817"/>
                    <a:pt x="723" y="12797"/>
                    <a:pt x="669" y="12749"/>
                  </a:cubicBezTo>
                  <a:cubicBezTo>
                    <a:pt x="608" y="12689"/>
                    <a:pt x="578" y="12658"/>
                    <a:pt x="517" y="12597"/>
                  </a:cubicBezTo>
                  <a:lnTo>
                    <a:pt x="517" y="12597"/>
                  </a:lnTo>
                  <a:cubicBezTo>
                    <a:pt x="669" y="14999"/>
                    <a:pt x="791" y="17370"/>
                    <a:pt x="912" y="19740"/>
                  </a:cubicBezTo>
                  <a:cubicBezTo>
                    <a:pt x="912" y="20196"/>
                    <a:pt x="943" y="20652"/>
                    <a:pt x="973" y="21139"/>
                  </a:cubicBezTo>
                  <a:cubicBezTo>
                    <a:pt x="1155" y="21199"/>
                    <a:pt x="1307" y="21291"/>
                    <a:pt x="1490" y="21321"/>
                  </a:cubicBezTo>
                  <a:cubicBezTo>
                    <a:pt x="1520" y="21351"/>
                    <a:pt x="1551" y="21382"/>
                    <a:pt x="1581" y="21412"/>
                  </a:cubicBezTo>
                  <a:cubicBezTo>
                    <a:pt x="1733" y="21351"/>
                    <a:pt x="1854" y="21260"/>
                    <a:pt x="2006" y="21169"/>
                  </a:cubicBezTo>
                  <a:cubicBezTo>
                    <a:pt x="1824" y="18038"/>
                    <a:pt x="1672" y="14907"/>
                    <a:pt x="1490" y="11746"/>
                  </a:cubicBezTo>
                  <a:cubicBezTo>
                    <a:pt x="1307" y="11838"/>
                    <a:pt x="1125" y="11868"/>
                    <a:pt x="912" y="11898"/>
                  </a:cubicBezTo>
                  <a:cubicBezTo>
                    <a:pt x="891" y="11902"/>
                    <a:pt x="870" y="11904"/>
                    <a:pt x="851" y="11904"/>
                  </a:cubicBezTo>
                  <a:cubicBezTo>
                    <a:pt x="531" y="11904"/>
                    <a:pt x="417" y="11466"/>
                    <a:pt x="760" y="11351"/>
                  </a:cubicBezTo>
                  <a:cubicBezTo>
                    <a:pt x="1003" y="11260"/>
                    <a:pt x="1247" y="11108"/>
                    <a:pt x="1459" y="10956"/>
                  </a:cubicBezTo>
                  <a:cubicBezTo>
                    <a:pt x="1307" y="7309"/>
                    <a:pt x="1155" y="3661"/>
                    <a:pt x="1125" y="14"/>
                  </a:cubicBezTo>
                  <a:cubicBezTo>
                    <a:pt x="1044" y="14"/>
                    <a:pt x="976" y="0"/>
                    <a:pt x="90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5" name="Google Shape;511;p54">
              <a:extLst>
                <a:ext uri="{FF2B5EF4-FFF2-40B4-BE49-F238E27FC236}">
                  <a16:creationId xmlns:a16="http://schemas.microsoft.com/office/drawing/2014/main" id="{72A9A17F-4E01-458D-B959-1FD802560005}"/>
                </a:ext>
              </a:extLst>
            </p:cNvPr>
            <p:cNvSpPr/>
            <p:nvPr/>
          </p:nvSpPr>
          <p:spPr>
            <a:xfrm>
              <a:off x="12578051" y="7538002"/>
              <a:ext cx="42521" cy="333570"/>
            </a:xfrm>
            <a:custGeom>
              <a:avLst/>
              <a:gdLst/>
              <a:ahLst/>
              <a:cxnLst/>
              <a:rect l="l" t="t" r="r" b="b"/>
              <a:pathLst>
                <a:path w="1612" h="12646" extrusionOk="0">
                  <a:moveTo>
                    <a:pt x="943" y="1"/>
                  </a:moveTo>
                  <a:cubicBezTo>
                    <a:pt x="669" y="62"/>
                    <a:pt x="396" y="153"/>
                    <a:pt x="92" y="213"/>
                  </a:cubicBezTo>
                  <a:cubicBezTo>
                    <a:pt x="82" y="224"/>
                    <a:pt x="72" y="227"/>
                    <a:pt x="62" y="227"/>
                  </a:cubicBezTo>
                  <a:cubicBezTo>
                    <a:pt x="41" y="227"/>
                    <a:pt x="21" y="213"/>
                    <a:pt x="1" y="213"/>
                  </a:cubicBezTo>
                  <a:lnTo>
                    <a:pt x="1" y="213"/>
                  </a:lnTo>
                  <a:cubicBezTo>
                    <a:pt x="183" y="3010"/>
                    <a:pt x="366" y="5806"/>
                    <a:pt x="548" y="8603"/>
                  </a:cubicBezTo>
                  <a:cubicBezTo>
                    <a:pt x="700" y="8694"/>
                    <a:pt x="730" y="8907"/>
                    <a:pt x="578" y="9028"/>
                  </a:cubicBezTo>
                  <a:cubicBezTo>
                    <a:pt x="639" y="10244"/>
                    <a:pt x="700" y="11429"/>
                    <a:pt x="761" y="12615"/>
                  </a:cubicBezTo>
                  <a:lnTo>
                    <a:pt x="791" y="12615"/>
                  </a:lnTo>
                  <a:cubicBezTo>
                    <a:pt x="791" y="12615"/>
                    <a:pt x="1095" y="12645"/>
                    <a:pt x="1612" y="12645"/>
                  </a:cubicBezTo>
                  <a:cubicBezTo>
                    <a:pt x="1551" y="11247"/>
                    <a:pt x="1490" y="9849"/>
                    <a:pt x="1429" y="8481"/>
                  </a:cubicBezTo>
                  <a:lnTo>
                    <a:pt x="1156" y="8481"/>
                  </a:lnTo>
                  <a:cubicBezTo>
                    <a:pt x="1146" y="8483"/>
                    <a:pt x="1137" y="8483"/>
                    <a:pt x="1128" y="8483"/>
                  </a:cubicBezTo>
                  <a:cubicBezTo>
                    <a:pt x="962" y="8483"/>
                    <a:pt x="860" y="8232"/>
                    <a:pt x="1004" y="8116"/>
                  </a:cubicBezTo>
                  <a:cubicBezTo>
                    <a:pt x="1125" y="7995"/>
                    <a:pt x="1247" y="7934"/>
                    <a:pt x="1399" y="7843"/>
                  </a:cubicBezTo>
                  <a:cubicBezTo>
                    <a:pt x="1247" y="5229"/>
                    <a:pt x="1095" y="2615"/>
                    <a:pt x="943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6" name="Google Shape;512;p54">
              <a:extLst>
                <a:ext uri="{FF2B5EF4-FFF2-40B4-BE49-F238E27FC236}">
                  <a16:creationId xmlns:a16="http://schemas.microsoft.com/office/drawing/2014/main" id="{57B71B09-A8B2-482E-98BE-FC102B3DFCEF}"/>
                </a:ext>
              </a:extLst>
            </p:cNvPr>
            <p:cNvSpPr/>
            <p:nvPr/>
          </p:nvSpPr>
          <p:spPr>
            <a:xfrm>
              <a:off x="12145117" y="6460455"/>
              <a:ext cx="393684" cy="433778"/>
            </a:xfrm>
            <a:custGeom>
              <a:avLst/>
              <a:gdLst/>
              <a:ahLst/>
              <a:cxnLst/>
              <a:rect l="l" t="t" r="r" b="b"/>
              <a:pathLst>
                <a:path w="14925" h="16445" extrusionOk="0">
                  <a:moveTo>
                    <a:pt x="608" y="0"/>
                  </a:moveTo>
                  <a:cubicBezTo>
                    <a:pt x="395" y="213"/>
                    <a:pt x="213" y="426"/>
                    <a:pt x="0" y="638"/>
                  </a:cubicBezTo>
                  <a:cubicBezTo>
                    <a:pt x="1733" y="3496"/>
                    <a:pt x="3739" y="6201"/>
                    <a:pt x="5958" y="8754"/>
                  </a:cubicBezTo>
                  <a:cubicBezTo>
                    <a:pt x="8085" y="11186"/>
                    <a:pt x="11520" y="15563"/>
                    <a:pt x="14924" y="16444"/>
                  </a:cubicBezTo>
                  <a:cubicBezTo>
                    <a:pt x="14924" y="16231"/>
                    <a:pt x="14894" y="16049"/>
                    <a:pt x="14894" y="15867"/>
                  </a:cubicBezTo>
                  <a:cubicBezTo>
                    <a:pt x="11733" y="14651"/>
                    <a:pt x="8632" y="10578"/>
                    <a:pt x="6505" y="8207"/>
                  </a:cubicBezTo>
                  <a:cubicBezTo>
                    <a:pt x="4256" y="5684"/>
                    <a:pt x="2341" y="2918"/>
                    <a:pt x="60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7" name="Google Shape;513;p54">
              <a:extLst>
                <a:ext uri="{FF2B5EF4-FFF2-40B4-BE49-F238E27FC236}">
                  <a16:creationId xmlns:a16="http://schemas.microsoft.com/office/drawing/2014/main" id="{86491DF0-8DB6-4C4C-8D23-95679E0CA0CB}"/>
                </a:ext>
              </a:extLst>
            </p:cNvPr>
            <p:cNvSpPr/>
            <p:nvPr/>
          </p:nvSpPr>
          <p:spPr>
            <a:xfrm>
              <a:off x="12537984" y="6878169"/>
              <a:ext cx="16038" cy="17647"/>
            </a:xfrm>
            <a:custGeom>
              <a:avLst/>
              <a:gdLst/>
              <a:ahLst/>
              <a:cxnLst/>
              <a:rect l="l" t="t" r="r" b="b"/>
              <a:pathLst>
                <a:path w="608" h="669" extrusionOk="0">
                  <a:moveTo>
                    <a:pt x="0" y="0"/>
                  </a:moveTo>
                  <a:cubicBezTo>
                    <a:pt x="0" y="213"/>
                    <a:pt x="30" y="395"/>
                    <a:pt x="30" y="608"/>
                  </a:cubicBezTo>
                  <a:cubicBezTo>
                    <a:pt x="122" y="638"/>
                    <a:pt x="243" y="669"/>
                    <a:pt x="334" y="669"/>
                  </a:cubicBezTo>
                  <a:cubicBezTo>
                    <a:pt x="334" y="578"/>
                    <a:pt x="365" y="456"/>
                    <a:pt x="486" y="395"/>
                  </a:cubicBezTo>
                  <a:cubicBezTo>
                    <a:pt x="517" y="365"/>
                    <a:pt x="547" y="335"/>
                    <a:pt x="608" y="304"/>
                  </a:cubicBezTo>
                  <a:cubicBezTo>
                    <a:pt x="578" y="274"/>
                    <a:pt x="547" y="213"/>
                    <a:pt x="486" y="213"/>
                  </a:cubicBezTo>
                  <a:cubicBezTo>
                    <a:pt x="334" y="183"/>
                    <a:pt x="152" y="91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8" name="Google Shape;514;p54">
              <a:extLst>
                <a:ext uri="{FF2B5EF4-FFF2-40B4-BE49-F238E27FC236}">
                  <a16:creationId xmlns:a16="http://schemas.microsoft.com/office/drawing/2014/main" id="{E4851962-D881-4501-955B-44FD326E190C}"/>
                </a:ext>
              </a:extLst>
            </p:cNvPr>
            <p:cNvSpPr/>
            <p:nvPr/>
          </p:nvSpPr>
          <p:spPr>
            <a:xfrm>
              <a:off x="12019217" y="6782762"/>
              <a:ext cx="537204" cy="431694"/>
            </a:xfrm>
            <a:custGeom>
              <a:avLst/>
              <a:gdLst/>
              <a:ahLst/>
              <a:cxnLst/>
              <a:rect l="l" t="t" r="r" b="b"/>
              <a:pathLst>
                <a:path w="20366" h="16366" extrusionOk="0">
                  <a:moveTo>
                    <a:pt x="123" y="0"/>
                  </a:moveTo>
                  <a:cubicBezTo>
                    <a:pt x="62" y="456"/>
                    <a:pt x="31" y="912"/>
                    <a:pt x="1" y="1398"/>
                  </a:cubicBezTo>
                  <a:cubicBezTo>
                    <a:pt x="5503" y="7964"/>
                    <a:pt x="11916" y="14772"/>
                    <a:pt x="20214" y="16353"/>
                  </a:cubicBezTo>
                  <a:cubicBezTo>
                    <a:pt x="20232" y="16362"/>
                    <a:pt x="20250" y="16365"/>
                    <a:pt x="20267" y="16365"/>
                  </a:cubicBezTo>
                  <a:cubicBezTo>
                    <a:pt x="20308" y="16365"/>
                    <a:pt x="20345" y="16344"/>
                    <a:pt x="20366" y="16323"/>
                  </a:cubicBezTo>
                  <a:lnTo>
                    <a:pt x="20336" y="15775"/>
                  </a:lnTo>
                  <a:cubicBezTo>
                    <a:pt x="11551" y="13921"/>
                    <a:pt x="5928" y="6535"/>
                    <a:pt x="12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99" name="Google Shape;515;p54">
              <a:extLst>
                <a:ext uri="{FF2B5EF4-FFF2-40B4-BE49-F238E27FC236}">
                  <a16:creationId xmlns:a16="http://schemas.microsoft.com/office/drawing/2014/main" id="{6CE51D82-5288-4898-B350-C5603FC2F390}"/>
                </a:ext>
              </a:extLst>
            </p:cNvPr>
            <p:cNvSpPr/>
            <p:nvPr/>
          </p:nvSpPr>
          <p:spPr>
            <a:xfrm>
              <a:off x="12555604" y="7198867"/>
              <a:ext cx="8836" cy="14455"/>
            </a:xfrm>
            <a:custGeom>
              <a:avLst/>
              <a:gdLst/>
              <a:ahLst/>
              <a:cxnLst/>
              <a:rect l="l" t="t" r="r" b="b"/>
              <a:pathLst>
                <a:path w="335" h="548" extrusionOk="0">
                  <a:moveTo>
                    <a:pt x="1" y="0"/>
                  </a:moveTo>
                  <a:cubicBezTo>
                    <a:pt x="1" y="2"/>
                    <a:pt x="1" y="4"/>
                    <a:pt x="1" y="5"/>
                  </a:cubicBezTo>
                  <a:lnTo>
                    <a:pt x="1" y="5"/>
                  </a:lnTo>
                  <a:lnTo>
                    <a:pt x="1" y="0"/>
                  </a:lnTo>
                  <a:close/>
                  <a:moveTo>
                    <a:pt x="1" y="5"/>
                  </a:moveTo>
                  <a:lnTo>
                    <a:pt x="31" y="548"/>
                  </a:lnTo>
                  <a:cubicBezTo>
                    <a:pt x="274" y="456"/>
                    <a:pt x="335" y="92"/>
                    <a:pt x="31" y="31"/>
                  </a:cubicBezTo>
                  <a:cubicBezTo>
                    <a:pt x="31" y="31"/>
                    <a:pt x="4" y="31"/>
                    <a:pt x="1" y="5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0" name="Google Shape;516;p54">
              <a:extLst>
                <a:ext uri="{FF2B5EF4-FFF2-40B4-BE49-F238E27FC236}">
                  <a16:creationId xmlns:a16="http://schemas.microsoft.com/office/drawing/2014/main" id="{5A91B787-AA04-4F8B-A2A5-C20AB23C441B}"/>
                </a:ext>
              </a:extLst>
            </p:cNvPr>
            <p:cNvSpPr/>
            <p:nvPr/>
          </p:nvSpPr>
          <p:spPr>
            <a:xfrm>
              <a:off x="12028054" y="7140335"/>
              <a:ext cx="549232" cy="394502"/>
            </a:xfrm>
            <a:custGeom>
              <a:avLst/>
              <a:gdLst/>
              <a:ahLst/>
              <a:cxnLst/>
              <a:rect l="l" t="t" r="r" b="b"/>
              <a:pathLst>
                <a:path w="20822" h="14956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08"/>
                    <a:pt x="122" y="1186"/>
                    <a:pt x="183" y="1794"/>
                  </a:cubicBezTo>
                  <a:cubicBezTo>
                    <a:pt x="5654" y="8268"/>
                    <a:pt x="12675" y="14925"/>
                    <a:pt x="20730" y="14955"/>
                  </a:cubicBezTo>
                  <a:cubicBezTo>
                    <a:pt x="20761" y="14955"/>
                    <a:pt x="20761" y="14925"/>
                    <a:pt x="20791" y="14894"/>
                  </a:cubicBezTo>
                  <a:lnTo>
                    <a:pt x="20821" y="14894"/>
                  </a:lnTo>
                  <a:cubicBezTo>
                    <a:pt x="20821" y="14712"/>
                    <a:pt x="20821" y="14590"/>
                    <a:pt x="20791" y="14408"/>
                  </a:cubicBezTo>
                  <a:cubicBezTo>
                    <a:pt x="12250" y="13557"/>
                    <a:pt x="5532" y="6688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1" name="Google Shape;517;p54">
              <a:extLst>
                <a:ext uri="{FF2B5EF4-FFF2-40B4-BE49-F238E27FC236}">
                  <a16:creationId xmlns:a16="http://schemas.microsoft.com/office/drawing/2014/main" id="{E8FFC54C-36D8-4A5A-96BF-7ABECB6DE651}"/>
                </a:ext>
              </a:extLst>
            </p:cNvPr>
            <p:cNvSpPr/>
            <p:nvPr/>
          </p:nvSpPr>
          <p:spPr>
            <a:xfrm>
              <a:off x="12576469" y="7520382"/>
              <a:ext cx="13637" cy="12028"/>
            </a:xfrm>
            <a:custGeom>
              <a:avLst/>
              <a:gdLst/>
              <a:ahLst/>
              <a:cxnLst/>
              <a:rect l="l" t="t" r="r" b="b"/>
              <a:pathLst>
                <a:path w="517" h="456" extrusionOk="0">
                  <a:moveTo>
                    <a:pt x="0" y="0"/>
                  </a:moveTo>
                  <a:cubicBezTo>
                    <a:pt x="0" y="152"/>
                    <a:pt x="30" y="304"/>
                    <a:pt x="30" y="456"/>
                  </a:cubicBezTo>
                  <a:cubicBezTo>
                    <a:pt x="182" y="395"/>
                    <a:pt x="334" y="334"/>
                    <a:pt x="517" y="243"/>
                  </a:cubicBezTo>
                  <a:cubicBezTo>
                    <a:pt x="486" y="152"/>
                    <a:pt x="426" y="61"/>
                    <a:pt x="274" y="61"/>
                  </a:cubicBezTo>
                  <a:cubicBezTo>
                    <a:pt x="182" y="61"/>
                    <a:pt x="91" y="30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2" name="Google Shape;518;p54">
              <a:extLst>
                <a:ext uri="{FF2B5EF4-FFF2-40B4-BE49-F238E27FC236}">
                  <a16:creationId xmlns:a16="http://schemas.microsoft.com/office/drawing/2014/main" id="{2F09711E-8BC5-406C-A866-5147B32E6D97}"/>
                </a:ext>
              </a:extLst>
            </p:cNvPr>
            <p:cNvSpPr/>
            <p:nvPr/>
          </p:nvSpPr>
          <p:spPr>
            <a:xfrm>
              <a:off x="12157937" y="7592525"/>
              <a:ext cx="435387" cy="196512"/>
            </a:xfrm>
            <a:custGeom>
              <a:avLst/>
              <a:gdLst/>
              <a:ahLst/>
              <a:cxnLst/>
              <a:rect l="l" t="t" r="r" b="b"/>
              <a:pathLst>
                <a:path w="16506" h="7450" extrusionOk="0">
                  <a:moveTo>
                    <a:pt x="0" y="1"/>
                  </a:moveTo>
                  <a:cubicBezTo>
                    <a:pt x="548" y="821"/>
                    <a:pt x="1095" y="1612"/>
                    <a:pt x="1703" y="2311"/>
                  </a:cubicBezTo>
                  <a:cubicBezTo>
                    <a:pt x="4880" y="4787"/>
                    <a:pt x="9478" y="7450"/>
                    <a:pt x="13734" y="7450"/>
                  </a:cubicBezTo>
                  <a:cubicBezTo>
                    <a:pt x="14649" y="7450"/>
                    <a:pt x="15548" y="7327"/>
                    <a:pt x="16414" y="7052"/>
                  </a:cubicBezTo>
                  <a:cubicBezTo>
                    <a:pt x="16445" y="7022"/>
                    <a:pt x="16475" y="6992"/>
                    <a:pt x="16505" y="6992"/>
                  </a:cubicBezTo>
                  <a:cubicBezTo>
                    <a:pt x="16475" y="6840"/>
                    <a:pt x="16475" y="6688"/>
                    <a:pt x="16475" y="6536"/>
                  </a:cubicBezTo>
                  <a:cubicBezTo>
                    <a:pt x="16432" y="6514"/>
                    <a:pt x="16389" y="6493"/>
                    <a:pt x="16335" y="6493"/>
                  </a:cubicBezTo>
                  <a:cubicBezTo>
                    <a:pt x="16313" y="6493"/>
                    <a:pt x="16289" y="6496"/>
                    <a:pt x="16262" y="6505"/>
                  </a:cubicBezTo>
                  <a:cubicBezTo>
                    <a:pt x="15441" y="6668"/>
                    <a:pt x="14625" y="6745"/>
                    <a:pt x="13814" y="6745"/>
                  </a:cubicBezTo>
                  <a:cubicBezTo>
                    <a:pt x="8861" y="6745"/>
                    <a:pt x="4128" y="3867"/>
                    <a:pt x="0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3" name="Google Shape;519;p54">
              <a:extLst>
                <a:ext uri="{FF2B5EF4-FFF2-40B4-BE49-F238E27FC236}">
                  <a16:creationId xmlns:a16="http://schemas.microsoft.com/office/drawing/2014/main" id="{2DEB988E-B987-429D-914A-B5EDB7BDFBBA}"/>
                </a:ext>
              </a:extLst>
            </p:cNvPr>
            <p:cNvSpPr/>
            <p:nvPr/>
          </p:nvSpPr>
          <p:spPr>
            <a:xfrm>
              <a:off x="12592480" y="7764902"/>
              <a:ext cx="4853" cy="12055"/>
            </a:xfrm>
            <a:custGeom>
              <a:avLst/>
              <a:gdLst/>
              <a:ahLst/>
              <a:cxnLst/>
              <a:rect l="l" t="t" r="r" b="b"/>
              <a:pathLst>
                <a:path w="184" h="457" extrusionOk="0">
                  <a:moveTo>
                    <a:pt x="1" y="1"/>
                  </a:moveTo>
                  <a:lnTo>
                    <a:pt x="31" y="457"/>
                  </a:lnTo>
                  <a:cubicBezTo>
                    <a:pt x="183" y="305"/>
                    <a:pt x="153" y="92"/>
                    <a:pt x="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4" name="Google Shape;520;p54">
              <a:extLst>
                <a:ext uri="{FF2B5EF4-FFF2-40B4-BE49-F238E27FC236}">
                  <a16:creationId xmlns:a16="http://schemas.microsoft.com/office/drawing/2014/main" id="{784D3FA6-189E-413B-BB18-EF433433B732}"/>
                </a:ext>
              </a:extLst>
            </p:cNvPr>
            <p:cNvSpPr/>
            <p:nvPr/>
          </p:nvSpPr>
          <p:spPr>
            <a:xfrm>
              <a:off x="12316677" y="6357029"/>
              <a:ext cx="209279" cy="296668"/>
            </a:xfrm>
            <a:custGeom>
              <a:avLst/>
              <a:gdLst/>
              <a:ahLst/>
              <a:cxnLst/>
              <a:rect l="l" t="t" r="r" b="b"/>
              <a:pathLst>
                <a:path w="7934" h="11247" extrusionOk="0">
                  <a:moveTo>
                    <a:pt x="913" y="0"/>
                  </a:moveTo>
                  <a:cubicBezTo>
                    <a:pt x="609" y="91"/>
                    <a:pt x="305" y="182"/>
                    <a:pt x="1" y="304"/>
                  </a:cubicBezTo>
                  <a:cubicBezTo>
                    <a:pt x="1977" y="4377"/>
                    <a:pt x="4591" y="8116"/>
                    <a:pt x="7934" y="11246"/>
                  </a:cubicBezTo>
                  <a:cubicBezTo>
                    <a:pt x="7904" y="10973"/>
                    <a:pt x="7904" y="10669"/>
                    <a:pt x="7873" y="10395"/>
                  </a:cubicBezTo>
                  <a:cubicBezTo>
                    <a:pt x="4955" y="7234"/>
                    <a:pt x="2676" y="3739"/>
                    <a:pt x="9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5" name="Google Shape;521;p54">
              <a:extLst>
                <a:ext uri="{FF2B5EF4-FFF2-40B4-BE49-F238E27FC236}">
                  <a16:creationId xmlns:a16="http://schemas.microsoft.com/office/drawing/2014/main" id="{D6341752-1FD2-4AF0-A860-24533A2A7441}"/>
                </a:ext>
              </a:extLst>
            </p:cNvPr>
            <p:cNvSpPr/>
            <p:nvPr/>
          </p:nvSpPr>
          <p:spPr>
            <a:xfrm>
              <a:off x="12524347" y="6631223"/>
              <a:ext cx="20232" cy="28250"/>
            </a:xfrm>
            <a:custGeom>
              <a:avLst/>
              <a:gdLst/>
              <a:ahLst/>
              <a:cxnLst/>
              <a:rect l="l" t="t" r="r" b="b"/>
              <a:pathLst>
                <a:path w="767" h="1071" extrusionOk="0">
                  <a:moveTo>
                    <a:pt x="0" y="0"/>
                  </a:moveTo>
                  <a:cubicBezTo>
                    <a:pt x="31" y="274"/>
                    <a:pt x="61" y="578"/>
                    <a:pt x="61" y="851"/>
                  </a:cubicBezTo>
                  <a:cubicBezTo>
                    <a:pt x="122" y="882"/>
                    <a:pt x="152" y="943"/>
                    <a:pt x="213" y="1003"/>
                  </a:cubicBezTo>
                  <a:cubicBezTo>
                    <a:pt x="267" y="1051"/>
                    <a:pt x="327" y="1071"/>
                    <a:pt x="385" y="1071"/>
                  </a:cubicBezTo>
                  <a:cubicBezTo>
                    <a:pt x="588" y="1071"/>
                    <a:pt x="767" y="821"/>
                    <a:pt x="578" y="608"/>
                  </a:cubicBezTo>
                  <a:cubicBezTo>
                    <a:pt x="365" y="426"/>
                    <a:pt x="213" y="213"/>
                    <a:pt x="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6" name="Google Shape;522;p54">
              <a:extLst>
                <a:ext uri="{FF2B5EF4-FFF2-40B4-BE49-F238E27FC236}">
                  <a16:creationId xmlns:a16="http://schemas.microsoft.com/office/drawing/2014/main" id="{4180AD38-6187-4247-8EAC-06382E30A130}"/>
                </a:ext>
              </a:extLst>
            </p:cNvPr>
            <p:cNvSpPr/>
            <p:nvPr/>
          </p:nvSpPr>
          <p:spPr>
            <a:xfrm>
              <a:off x="12550803" y="6503741"/>
              <a:ext cx="102635" cy="127509"/>
            </a:xfrm>
            <a:custGeom>
              <a:avLst/>
              <a:gdLst/>
              <a:ahLst/>
              <a:cxnLst/>
              <a:rect l="l" t="t" r="r" b="b"/>
              <a:pathLst>
                <a:path w="3891" h="4834" extrusionOk="0">
                  <a:moveTo>
                    <a:pt x="3526" y="0"/>
                  </a:moveTo>
                  <a:cubicBezTo>
                    <a:pt x="2554" y="1429"/>
                    <a:pt x="1247" y="3162"/>
                    <a:pt x="0" y="4043"/>
                  </a:cubicBezTo>
                  <a:lnTo>
                    <a:pt x="31" y="4833"/>
                  </a:lnTo>
                  <a:cubicBezTo>
                    <a:pt x="1429" y="4317"/>
                    <a:pt x="2736" y="2827"/>
                    <a:pt x="3891" y="1277"/>
                  </a:cubicBezTo>
                  <a:cubicBezTo>
                    <a:pt x="3769" y="852"/>
                    <a:pt x="3648" y="396"/>
                    <a:pt x="3526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7" name="Google Shape;523;p54">
              <a:extLst>
                <a:ext uri="{FF2B5EF4-FFF2-40B4-BE49-F238E27FC236}">
                  <a16:creationId xmlns:a16="http://schemas.microsoft.com/office/drawing/2014/main" id="{19E92F79-78EF-472E-A3F6-CAA867E70770}"/>
                </a:ext>
              </a:extLst>
            </p:cNvPr>
            <p:cNvSpPr/>
            <p:nvPr/>
          </p:nvSpPr>
          <p:spPr>
            <a:xfrm>
              <a:off x="12643810" y="6366630"/>
              <a:ext cx="113054" cy="170794"/>
            </a:xfrm>
            <a:custGeom>
              <a:avLst/>
              <a:gdLst/>
              <a:ahLst/>
              <a:cxnLst/>
              <a:rect l="l" t="t" r="r" b="b"/>
              <a:pathLst>
                <a:path w="4286" h="6475" extrusionOk="0">
                  <a:moveTo>
                    <a:pt x="3435" y="1"/>
                  </a:moveTo>
                  <a:cubicBezTo>
                    <a:pt x="2645" y="1308"/>
                    <a:pt x="1824" y="2584"/>
                    <a:pt x="943" y="3831"/>
                  </a:cubicBezTo>
                  <a:cubicBezTo>
                    <a:pt x="699" y="4195"/>
                    <a:pt x="365" y="4682"/>
                    <a:pt x="0" y="5198"/>
                  </a:cubicBezTo>
                  <a:cubicBezTo>
                    <a:pt x="122" y="5594"/>
                    <a:pt x="243" y="6050"/>
                    <a:pt x="365" y="6475"/>
                  </a:cubicBezTo>
                  <a:cubicBezTo>
                    <a:pt x="1216" y="5259"/>
                    <a:pt x="1976" y="4043"/>
                    <a:pt x="2584" y="3192"/>
                  </a:cubicBezTo>
                  <a:cubicBezTo>
                    <a:pt x="3192" y="2341"/>
                    <a:pt x="3739" y="1460"/>
                    <a:pt x="4286" y="578"/>
                  </a:cubicBezTo>
                  <a:cubicBezTo>
                    <a:pt x="4012" y="366"/>
                    <a:pt x="3709" y="183"/>
                    <a:pt x="343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8" name="Google Shape;524;p54">
              <a:extLst>
                <a:ext uri="{FF2B5EF4-FFF2-40B4-BE49-F238E27FC236}">
                  <a16:creationId xmlns:a16="http://schemas.microsoft.com/office/drawing/2014/main" id="{60C08D50-B567-42DE-BDEC-224561EBD017}"/>
                </a:ext>
              </a:extLst>
            </p:cNvPr>
            <p:cNvSpPr/>
            <p:nvPr/>
          </p:nvSpPr>
          <p:spPr>
            <a:xfrm>
              <a:off x="12523291" y="6610385"/>
              <a:ext cx="28329" cy="25006"/>
            </a:xfrm>
            <a:custGeom>
              <a:avLst/>
              <a:gdLst/>
              <a:ahLst/>
              <a:cxnLst/>
              <a:rect l="l" t="t" r="r" b="b"/>
              <a:pathLst>
                <a:path w="1074" h="948" extrusionOk="0">
                  <a:moveTo>
                    <a:pt x="1043" y="0"/>
                  </a:moveTo>
                  <a:cubicBezTo>
                    <a:pt x="800" y="152"/>
                    <a:pt x="587" y="274"/>
                    <a:pt x="344" y="365"/>
                  </a:cubicBezTo>
                  <a:cubicBezTo>
                    <a:pt x="1" y="508"/>
                    <a:pt x="116" y="948"/>
                    <a:pt x="435" y="948"/>
                  </a:cubicBezTo>
                  <a:cubicBezTo>
                    <a:pt x="454" y="948"/>
                    <a:pt x="475" y="946"/>
                    <a:pt x="496" y="942"/>
                  </a:cubicBezTo>
                  <a:cubicBezTo>
                    <a:pt x="709" y="912"/>
                    <a:pt x="891" y="851"/>
                    <a:pt x="1074" y="790"/>
                  </a:cubicBezTo>
                  <a:lnTo>
                    <a:pt x="1043" y="0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09" name="Google Shape;525;p54">
              <a:extLst>
                <a:ext uri="{FF2B5EF4-FFF2-40B4-BE49-F238E27FC236}">
                  <a16:creationId xmlns:a16="http://schemas.microsoft.com/office/drawing/2014/main" id="{549337E7-0867-4911-B420-ADD0FDDFB307}"/>
                </a:ext>
              </a:extLst>
            </p:cNvPr>
            <p:cNvSpPr/>
            <p:nvPr/>
          </p:nvSpPr>
          <p:spPr>
            <a:xfrm>
              <a:off x="12564440" y="6777143"/>
              <a:ext cx="146738" cy="121890"/>
            </a:xfrm>
            <a:custGeom>
              <a:avLst/>
              <a:gdLst/>
              <a:ahLst/>
              <a:cxnLst/>
              <a:rect l="l" t="t" r="r" b="b"/>
              <a:pathLst>
                <a:path w="5563" h="4621" extrusionOk="0">
                  <a:moveTo>
                    <a:pt x="5350" y="0"/>
                  </a:moveTo>
                  <a:cubicBezTo>
                    <a:pt x="3769" y="1459"/>
                    <a:pt x="2006" y="2766"/>
                    <a:pt x="0" y="3891"/>
                  </a:cubicBezTo>
                  <a:cubicBezTo>
                    <a:pt x="30" y="4134"/>
                    <a:pt x="30" y="4377"/>
                    <a:pt x="61" y="4620"/>
                  </a:cubicBezTo>
                  <a:cubicBezTo>
                    <a:pt x="2067" y="3830"/>
                    <a:pt x="3891" y="2706"/>
                    <a:pt x="5562" y="1338"/>
                  </a:cubicBezTo>
                  <a:cubicBezTo>
                    <a:pt x="5502" y="882"/>
                    <a:pt x="5411" y="456"/>
                    <a:pt x="5350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0" name="Google Shape;526;p54">
              <a:extLst>
                <a:ext uri="{FF2B5EF4-FFF2-40B4-BE49-F238E27FC236}">
                  <a16:creationId xmlns:a16="http://schemas.microsoft.com/office/drawing/2014/main" id="{55ED8934-4B4C-4608-8D52-3D2CA82E2041}"/>
                </a:ext>
              </a:extLst>
            </p:cNvPr>
            <p:cNvSpPr/>
            <p:nvPr/>
          </p:nvSpPr>
          <p:spPr>
            <a:xfrm>
              <a:off x="12705534" y="6543017"/>
              <a:ext cx="205270" cy="269420"/>
            </a:xfrm>
            <a:custGeom>
              <a:avLst/>
              <a:gdLst/>
              <a:ahLst/>
              <a:cxnLst/>
              <a:rect l="l" t="t" r="r" b="b"/>
              <a:pathLst>
                <a:path w="7782" h="10214" extrusionOk="0">
                  <a:moveTo>
                    <a:pt x="7204" y="1"/>
                  </a:moveTo>
                  <a:cubicBezTo>
                    <a:pt x="5107" y="3284"/>
                    <a:pt x="2828" y="6323"/>
                    <a:pt x="1" y="8876"/>
                  </a:cubicBezTo>
                  <a:cubicBezTo>
                    <a:pt x="92" y="9332"/>
                    <a:pt x="153" y="9758"/>
                    <a:pt x="213" y="10214"/>
                  </a:cubicBezTo>
                  <a:cubicBezTo>
                    <a:pt x="3223" y="7752"/>
                    <a:pt x="5745" y="4499"/>
                    <a:pt x="7782" y="1125"/>
                  </a:cubicBezTo>
                  <a:cubicBezTo>
                    <a:pt x="7600" y="730"/>
                    <a:pt x="7387" y="366"/>
                    <a:pt x="7204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1" name="Google Shape;527;p54">
              <a:extLst>
                <a:ext uri="{FF2B5EF4-FFF2-40B4-BE49-F238E27FC236}">
                  <a16:creationId xmlns:a16="http://schemas.microsoft.com/office/drawing/2014/main" id="{894C0F6B-2131-4374-A7CC-72490DEA7AC2}"/>
                </a:ext>
              </a:extLst>
            </p:cNvPr>
            <p:cNvSpPr/>
            <p:nvPr/>
          </p:nvSpPr>
          <p:spPr>
            <a:xfrm>
              <a:off x="12547585" y="6879752"/>
              <a:ext cx="18464" cy="22896"/>
            </a:xfrm>
            <a:custGeom>
              <a:avLst/>
              <a:gdLst/>
              <a:ahLst/>
              <a:cxnLst/>
              <a:rect l="l" t="t" r="r" b="b"/>
              <a:pathLst>
                <a:path w="700" h="868" extrusionOk="0">
                  <a:moveTo>
                    <a:pt x="669" y="1"/>
                  </a:moveTo>
                  <a:cubicBezTo>
                    <a:pt x="517" y="62"/>
                    <a:pt x="396" y="153"/>
                    <a:pt x="244" y="244"/>
                  </a:cubicBezTo>
                  <a:cubicBezTo>
                    <a:pt x="359" y="388"/>
                    <a:pt x="256" y="642"/>
                    <a:pt x="38" y="642"/>
                  </a:cubicBezTo>
                  <a:cubicBezTo>
                    <a:pt x="26" y="642"/>
                    <a:pt x="13" y="641"/>
                    <a:pt x="1" y="639"/>
                  </a:cubicBezTo>
                  <a:lnTo>
                    <a:pt x="1" y="639"/>
                  </a:lnTo>
                  <a:cubicBezTo>
                    <a:pt x="26" y="764"/>
                    <a:pt x="112" y="868"/>
                    <a:pt x="243" y="868"/>
                  </a:cubicBezTo>
                  <a:cubicBezTo>
                    <a:pt x="271" y="868"/>
                    <a:pt x="302" y="863"/>
                    <a:pt x="335" y="852"/>
                  </a:cubicBezTo>
                  <a:cubicBezTo>
                    <a:pt x="457" y="822"/>
                    <a:pt x="578" y="761"/>
                    <a:pt x="700" y="730"/>
                  </a:cubicBezTo>
                  <a:cubicBezTo>
                    <a:pt x="669" y="487"/>
                    <a:pt x="669" y="244"/>
                    <a:pt x="669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2" name="Google Shape;528;p54">
              <a:extLst>
                <a:ext uri="{FF2B5EF4-FFF2-40B4-BE49-F238E27FC236}">
                  <a16:creationId xmlns:a16="http://schemas.microsoft.com/office/drawing/2014/main" id="{F3E33998-A88D-4ABD-B286-1077CFB62261}"/>
                </a:ext>
              </a:extLst>
            </p:cNvPr>
            <p:cNvSpPr/>
            <p:nvPr/>
          </p:nvSpPr>
          <p:spPr>
            <a:xfrm>
              <a:off x="12546794" y="6886188"/>
              <a:ext cx="10287" cy="10498"/>
            </a:xfrm>
            <a:custGeom>
              <a:avLst/>
              <a:gdLst/>
              <a:ahLst/>
              <a:cxnLst/>
              <a:rect l="l" t="t" r="r" b="b"/>
              <a:pathLst>
                <a:path w="390" h="398" extrusionOk="0">
                  <a:moveTo>
                    <a:pt x="274" y="0"/>
                  </a:moveTo>
                  <a:cubicBezTo>
                    <a:pt x="244" y="31"/>
                    <a:pt x="183" y="61"/>
                    <a:pt x="152" y="91"/>
                  </a:cubicBezTo>
                  <a:cubicBezTo>
                    <a:pt x="31" y="152"/>
                    <a:pt x="0" y="274"/>
                    <a:pt x="31" y="395"/>
                  </a:cubicBezTo>
                  <a:cubicBezTo>
                    <a:pt x="43" y="397"/>
                    <a:pt x="56" y="398"/>
                    <a:pt x="68" y="398"/>
                  </a:cubicBezTo>
                  <a:cubicBezTo>
                    <a:pt x="286" y="398"/>
                    <a:pt x="389" y="144"/>
                    <a:pt x="274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3" name="Google Shape;529;p54">
              <a:extLst>
                <a:ext uri="{FF2B5EF4-FFF2-40B4-BE49-F238E27FC236}">
                  <a16:creationId xmlns:a16="http://schemas.microsoft.com/office/drawing/2014/main" id="{A88CE6EC-2655-4C4F-AA61-F51BAC1EB634}"/>
                </a:ext>
              </a:extLst>
            </p:cNvPr>
            <p:cNvSpPr/>
            <p:nvPr/>
          </p:nvSpPr>
          <p:spPr>
            <a:xfrm>
              <a:off x="12553995" y="7187630"/>
              <a:ext cx="1635" cy="8863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1" y="122"/>
                    <a:pt x="1" y="244"/>
                    <a:pt x="62" y="335"/>
                  </a:cubicBezTo>
                  <a:cubicBezTo>
                    <a:pt x="62" y="244"/>
                    <a:pt x="62" y="122"/>
                    <a:pt x="3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4" name="Google Shape;530;p54">
              <a:extLst>
                <a:ext uri="{FF2B5EF4-FFF2-40B4-BE49-F238E27FC236}">
                  <a16:creationId xmlns:a16="http://schemas.microsoft.com/office/drawing/2014/main" id="{63768CAF-F6E2-476A-AB95-169E5E3FD5E0}"/>
                </a:ext>
              </a:extLst>
            </p:cNvPr>
            <p:cNvSpPr/>
            <p:nvPr/>
          </p:nvSpPr>
          <p:spPr>
            <a:xfrm>
              <a:off x="12581269" y="7086631"/>
              <a:ext cx="157975" cy="109045"/>
            </a:xfrm>
            <a:custGeom>
              <a:avLst/>
              <a:gdLst/>
              <a:ahLst/>
              <a:cxnLst/>
              <a:rect l="l" t="t" r="r" b="b"/>
              <a:pathLst>
                <a:path w="5989" h="4134" extrusionOk="0">
                  <a:moveTo>
                    <a:pt x="5928" y="0"/>
                  </a:moveTo>
                  <a:cubicBezTo>
                    <a:pt x="4043" y="1216"/>
                    <a:pt x="2067" y="2280"/>
                    <a:pt x="0" y="3252"/>
                  </a:cubicBezTo>
                  <a:cubicBezTo>
                    <a:pt x="0" y="3526"/>
                    <a:pt x="31" y="3830"/>
                    <a:pt x="31" y="4134"/>
                  </a:cubicBezTo>
                  <a:cubicBezTo>
                    <a:pt x="2098" y="3252"/>
                    <a:pt x="4073" y="2249"/>
                    <a:pt x="5988" y="1125"/>
                  </a:cubicBezTo>
                  <a:cubicBezTo>
                    <a:pt x="5958" y="760"/>
                    <a:pt x="5958" y="395"/>
                    <a:pt x="5928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5" name="Google Shape;531;p54">
              <a:extLst>
                <a:ext uri="{FF2B5EF4-FFF2-40B4-BE49-F238E27FC236}">
                  <a16:creationId xmlns:a16="http://schemas.microsoft.com/office/drawing/2014/main" id="{A51CDA3B-6029-4F76-9747-F2DB020E0849}"/>
                </a:ext>
              </a:extLst>
            </p:cNvPr>
            <p:cNvSpPr/>
            <p:nvPr/>
          </p:nvSpPr>
          <p:spPr>
            <a:xfrm>
              <a:off x="12737609" y="6862132"/>
              <a:ext cx="270211" cy="254174"/>
            </a:xfrm>
            <a:custGeom>
              <a:avLst/>
              <a:gdLst/>
              <a:ahLst/>
              <a:cxnLst/>
              <a:rect l="l" t="t" r="r" b="b"/>
              <a:pathLst>
                <a:path w="10244" h="9636" extrusionOk="0">
                  <a:moveTo>
                    <a:pt x="10001" y="0"/>
                  </a:moveTo>
                  <a:cubicBezTo>
                    <a:pt x="7083" y="3283"/>
                    <a:pt x="3739" y="6140"/>
                    <a:pt x="1" y="8511"/>
                  </a:cubicBezTo>
                  <a:cubicBezTo>
                    <a:pt x="31" y="8906"/>
                    <a:pt x="31" y="9271"/>
                    <a:pt x="61" y="9636"/>
                  </a:cubicBezTo>
                  <a:cubicBezTo>
                    <a:pt x="3830" y="7386"/>
                    <a:pt x="7265" y="4651"/>
                    <a:pt x="10244" y="1459"/>
                  </a:cubicBezTo>
                  <a:cubicBezTo>
                    <a:pt x="10153" y="973"/>
                    <a:pt x="10062" y="487"/>
                    <a:pt x="1000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6" name="Google Shape;532;p54">
              <a:extLst>
                <a:ext uri="{FF2B5EF4-FFF2-40B4-BE49-F238E27FC236}">
                  <a16:creationId xmlns:a16="http://schemas.microsoft.com/office/drawing/2014/main" id="{ADAFC326-3138-4DB2-9C73-788AC4658433}"/>
                </a:ext>
              </a:extLst>
            </p:cNvPr>
            <p:cNvSpPr/>
            <p:nvPr/>
          </p:nvSpPr>
          <p:spPr>
            <a:xfrm>
              <a:off x="12554813" y="7172410"/>
              <a:ext cx="27274" cy="30176"/>
            </a:xfrm>
            <a:custGeom>
              <a:avLst/>
              <a:gdLst/>
              <a:ahLst/>
              <a:cxnLst/>
              <a:rect l="l" t="t" r="r" b="b"/>
              <a:pathLst>
                <a:path w="1034" h="1144" extrusionOk="0">
                  <a:moveTo>
                    <a:pt x="1003" y="0"/>
                  </a:moveTo>
                  <a:cubicBezTo>
                    <a:pt x="699" y="122"/>
                    <a:pt x="456" y="274"/>
                    <a:pt x="152" y="395"/>
                  </a:cubicBezTo>
                  <a:cubicBezTo>
                    <a:pt x="92" y="456"/>
                    <a:pt x="31" y="517"/>
                    <a:pt x="0" y="578"/>
                  </a:cubicBezTo>
                  <a:cubicBezTo>
                    <a:pt x="31" y="699"/>
                    <a:pt x="31" y="791"/>
                    <a:pt x="31" y="912"/>
                  </a:cubicBezTo>
                  <a:cubicBezTo>
                    <a:pt x="103" y="1057"/>
                    <a:pt x="213" y="1144"/>
                    <a:pt x="346" y="1144"/>
                  </a:cubicBezTo>
                  <a:cubicBezTo>
                    <a:pt x="381" y="1144"/>
                    <a:pt x="418" y="1138"/>
                    <a:pt x="456" y="1125"/>
                  </a:cubicBezTo>
                  <a:cubicBezTo>
                    <a:pt x="669" y="1034"/>
                    <a:pt x="851" y="943"/>
                    <a:pt x="1034" y="882"/>
                  </a:cubicBezTo>
                  <a:cubicBezTo>
                    <a:pt x="1034" y="578"/>
                    <a:pt x="1003" y="274"/>
                    <a:pt x="100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7" name="Google Shape;533;p54">
              <a:extLst>
                <a:ext uri="{FF2B5EF4-FFF2-40B4-BE49-F238E27FC236}">
                  <a16:creationId xmlns:a16="http://schemas.microsoft.com/office/drawing/2014/main" id="{037392E5-7B5F-4829-9398-393E239B6BB2}"/>
                </a:ext>
              </a:extLst>
            </p:cNvPr>
            <p:cNvSpPr/>
            <p:nvPr/>
          </p:nvSpPr>
          <p:spPr>
            <a:xfrm>
              <a:off x="12571641" y="7534811"/>
              <a:ext cx="6436" cy="8836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22" y="0"/>
                  </a:moveTo>
                  <a:cubicBezTo>
                    <a:pt x="1" y="122"/>
                    <a:pt x="92" y="304"/>
                    <a:pt x="244" y="334"/>
                  </a:cubicBezTo>
                  <a:cubicBezTo>
                    <a:pt x="244" y="243"/>
                    <a:pt x="244" y="122"/>
                    <a:pt x="21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8" name="Google Shape;534;p54">
              <a:extLst>
                <a:ext uri="{FF2B5EF4-FFF2-40B4-BE49-F238E27FC236}">
                  <a16:creationId xmlns:a16="http://schemas.microsoft.com/office/drawing/2014/main" id="{090AB7CF-F8EA-4ACC-A592-3AE9AAFC09D3}"/>
                </a:ext>
              </a:extLst>
            </p:cNvPr>
            <p:cNvSpPr/>
            <p:nvPr/>
          </p:nvSpPr>
          <p:spPr>
            <a:xfrm>
              <a:off x="12602107" y="7455414"/>
              <a:ext cx="121890" cy="82614"/>
            </a:xfrm>
            <a:custGeom>
              <a:avLst/>
              <a:gdLst/>
              <a:ahLst/>
              <a:cxnLst/>
              <a:rect l="l" t="t" r="r" b="b"/>
              <a:pathLst>
                <a:path w="4621" h="3132" extrusionOk="0">
                  <a:moveTo>
                    <a:pt x="4621" y="1"/>
                  </a:moveTo>
                  <a:cubicBezTo>
                    <a:pt x="3162" y="913"/>
                    <a:pt x="1581" y="1703"/>
                    <a:pt x="1" y="2493"/>
                  </a:cubicBezTo>
                  <a:cubicBezTo>
                    <a:pt x="1" y="2706"/>
                    <a:pt x="1" y="2919"/>
                    <a:pt x="31" y="3132"/>
                  </a:cubicBezTo>
                  <a:cubicBezTo>
                    <a:pt x="1581" y="2676"/>
                    <a:pt x="3071" y="2007"/>
                    <a:pt x="4499" y="1217"/>
                  </a:cubicBezTo>
                  <a:cubicBezTo>
                    <a:pt x="4560" y="791"/>
                    <a:pt x="4590" y="396"/>
                    <a:pt x="462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19" name="Google Shape;535;p54">
              <a:extLst>
                <a:ext uri="{FF2B5EF4-FFF2-40B4-BE49-F238E27FC236}">
                  <a16:creationId xmlns:a16="http://schemas.microsoft.com/office/drawing/2014/main" id="{4BAE8860-7189-4218-8404-DFEA4EBCD4B1}"/>
                </a:ext>
              </a:extLst>
            </p:cNvPr>
            <p:cNvSpPr/>
            <p:nvPr/>
          </p:nvSpPr>
          <p:spPr>
            <a:xfrm>
              <a:off x="12720780" y="7133108"/>
              <a:ext cx="307905" cy="354408"/>
            </a:xfrm>
            <a:custGeom>
              <a:avLst/>
              <a:gdLst/>
              <a:ahLst/>
              <a:cxnLst/>
              <a:rect l="l" t="t" r="r" b="b"/>
              <a:pathLst>
                <a:path w="11673" h="13436" extrusionOk="0">
                  <a:moveTo>
                    <a:pt x="11642" y="1"/>
                  </a:moveTo>
                  <a:cubicBezTo>
                    <a:pt x="9453" y="3010"/>
                    <a:pt x="7295" y="6019"/>
                    <a:pt x="4620" y="8694"/>
                  </a:cubicBezTo>
                  <a:cubicBezTo>
                    <a:pt x="3253" y="10092"/>
                    <a:pt x="1733" y="11217"/>
                    <a:pt x="122" y="12220"/>
                  </a:cubicBezTo>
                  <a:cubicBezTo>
                    <a:pt x="91" y="12615"/>
                    <a:pt x="61" y="13010"/>
                    <a:pt x="0" y="13436"/>
                  </a:cubicBezTo>
                  <a:cubicBezTo>
                    <a:pt x="4803" y="10731"/>
                    <a:pt x="8754" y="6262"/>
                    <a:pt x="11672" y="1673"/>
                  </a:cubicBezTo>
                  <a:cubicBezTo>
                    <a:pt x="11672" y="1126"/>
                    <a:pt x="11672" y="548"/>
                    <a:pt x="11642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0" name="Google Shape;536;p54">
              <a:extLst>
                <a:ext uri="{FF2B5EF4-FFF2-40B4-BE49-F238E27FC236}">
                  <a16:creationId xmlns:a16="http://schemas.microsoft.com/office/drawing/2014/main" id="{6B501619-BBD9-4485-9C9E-5EA2014B275F}"/>
                </a:ext>
              </a:extLst>
            </p:cNvPr>
            <p:cNvSpPr/>
            <p:nvPr/>
          </p:nvSpPr>
          <p:spPr>
            <a:xfrm>
              <a:off x="12577260" y="7521174"/>
              <a:ext cx="25665" cy="23265"/>
            </a:xfrm>
            <a:custGeom>
              <a:avLst/>
              <a:gdLst/>
              <a:ahLst/>
              <a:cxnLst/>
              <a:rect l="l" t="t" r="r" b="b"/>
              <a:pathLst>
                <a:path w="973" h="882" extrusionOk="0">
                  <a:moveTo>
                    <a:pt x="943" y="0"/>
                  </a:moveTo>
                  <a:cubicBezTo>
                    <a:pt x="791" y="61"/>
                    <a:pt x="639" y="152"/>
                    <a:pt x="487" y="213"/>
                  </a:cubicBezTo>
                  <a:cubicBezTo>
                    <a:pt x="517" y="365"/>
                    <a:pt x="456" y="517"/>
                    <a:pt x="244" y="548"/>
                  </a:cubicBezTo>
                  <a:cubicBezTo>
                    <a:pt x="183" y="548"/>
                    <a:pt x="92" y="517"/>
                    <a:pt x="0" y="517"/>
                  </a:cubicBezTo>
                  <a:cubicBezTo>
                    <a:pt x="31" y="639"/>
                    <a:pt x="31" y="730"/>
                    <a:pt x="31" y="851"/>
                  </a:cubicBezTo>
                  <a:cubicBezTo>
                    <a:pt x="61" y="851"/>
                    <a:pt x="92" y="882"/>
                    <a:pt x="122" y="882"/>
                  </a:cubicBezTo>
                  <a:cubicBezTo>
                    <a:pt x="396" y="791"/>
                    <a:pt x="699" y="700"/>
                    <a:pt x="973" y="639"/>
                  </a:cubicBezTo>
                  <a:cubicBezTo>
                    <a:pt x="943" y="426"/>
                    <a:pt x="943" y="213"/>
                    <a:pt x="943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1" name="Google Shape;537;p54">
              <a:extLst>
                <a:ext uri="{FF2B5EF4-FFF2-40B4-BE49-F238E27FC236}">
                  <a16:creationId xmlns:a16="http://schemas.microsoft.com/office/drawing/2014/main" id="{64C51590-7C9D-4F93-93F8-19313834D7DA}"/>
                </a:ext>
              </a:extLst>
            </p:cNvPr>
            <p:cNvSpPr/>
            <p:nvPr/>
          </p:nvSpPr>
          <p:spPr>
            <a:xfrm>
              <a:off x="12574860" y="7532384"/>
              <a:ext cx="2427" cy="245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91" y="1"/>
                  </a:moveTo>
                  <a:cubicBezTo>
                    <a:pt x="91" y="31"/>
                    <a:pt x="61" y="31"/>
                    <a:pt x="61" y="31"/>
                  </a:cubicBezTo>
                  <a:cubicBezTo>
                    <a:pt x="31" y="62"/>
                    <a:pt x="31" y="62"/>
                    <a:pt x="0" y="92"/>
                  </a:cubicBezTo>
                  <a:lnTo>
                    <a:pt x="91" y="92"/>
                  </a:lnTo>
                  <a:cubicBezTo>
                    <a:pt x="91" y="62"/>
                    <a:pt x="91" y="31"/>
                    <a:pt x="91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2" name="Google Shape;538;p54">
              <a:extLst>
                <a:ext uri="{FF2B5EF4-FFF2-40B4-BE49-F238E27FC236}">
                  <a16:creationId xmlns:a16="http://schemas.microsoft.com/office/drawing/2014/main" id="{BD410684-3DA2-4C5F-887A-420CD5E9C3D4}"/>
                </a:ext>
              </a:extLst>
            </p:cNvPr>
            <p:cNvSpPr/>
            <p:nvPr/>
          </p:nvSpPr>
          <p:spPr>
            <a:xfrm>
              <a:off x="12577260" y="7526792"/>
              <a:ext cx="13637" cy="8836"/>
            </a:xfrm>
            <a:custGeom>
              <a:avLst/>
              <a:gdLst/>
              <a:ahLst/>
              <a:cxnLst/>
              <a:rect l="l" t="t" r="r" b="b"/>
              <a:pathLst>
                <a:path w="517" h="335" extrusionOk="0">
                  <a:moveTo>
                    <a:pt x="487" y="0"/>
                  </a:moveTo>
                  <a:lnTo>
                    <a:pt x="487" y="0"/>
                  </a:lnTo>
                  <a:cubicBezTo>
                    <a:pt x="335" y="91"/>
                    <a:pt x="152" y="152"/>
                    <a:pt x="0" y="213"/>
                  </a:cubicBezTo>
                  <a:cubicBezTo>
                    <a:pt x="0" y="243"/>
                    <a:pt x="0" y="274"/>
                    <a:pt x="0" y="304"/>
                  </a:cubicBezTo>
                  <a:cubicBezTo>
                    <a:pt x="92" y="304"/>
                    <a:pt x="183" y="335"/>
                    <a:pt x="244" y="335"/>
                  </a:cubicBezTo>
                  <a:cubicBezTo>
                    <a:pt x="456" y="304"/>
                    <a:pt x="517" y="152"/>
                    <a:pt x="487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3" name="Google Shape;539;p54">
              <a:extLst>
                <a:ext uri="{FF2B5EF4-FFF2-40B4-BE49-F238E27FC236}">
                  <a16:creationId xmlns:a16="http://schemas.microsoft.com/office/drawing/2014/main" id="{9E5ED837-6BD5-4196-87CC-D0A185ADFC7F}"/>
                </a:ext>
              </a:extLst>
            </p:cNvPr>
            <p:cNvSpPr/>
            <p:nvPr/>
          </p:nvSpPr>
          <p:spPr>
            <a:xfrm>
              <a:off x="12614927" y="7727235"/>
              <a:ext cx="61776" cy="34502"/>
            </a:xfrm>
            <a:custGeom>
              <a:avLst/>
              <a:gdLst/>
              <a:ahLst/>
              <a:cxnLst/>
              <a:rect l="l" t="t" r="r" b="b"/>
              <a:pathLst>
                <a:path w="2342" h="1308" extrusionOk="0">
                  <a:moveTo>
                    <a:pt x="2341" y="0"/>
                  </a:moveTo>
                  <a:lnTo>
                    <a:pt x="2341" y="0"/>
                  </a:lnTo>
                  <a:cubicBezTo>
                    <a:pt x="1521" y="152"/>
                    <a:pt x="700" y="243"/>
                    <a:pt x="1" y="669"/>
                  </a:cubicBezTo>
                  <a:cubicBezTo>
                    <a:pt x="1" y="882"/>
                    <a:pt x="31" y="1094"/>
                    <a:pt x="31" y="1307"/>
                  </a:cubicBezTo>
                  <a:cubicBezTo>
                    <a:pt x="761" y="1246"/>
                    <a:pt x="1430" y="1155"/>
                    <a:pt x="2129" y="1003"/>
                  </a:cubicBezTo>
                  <a:cubicBezTo>
                    <a:pt x="2189" y="669"/>
                    <a:pt x="2281" y="334"/>
                    <a:pt x="2341" y="0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4" name="Google Shape;540;p54">
              <a:extLst>
                <a:ext uri="{FF2B5EF4-FFF2-40B4-BE49-F238E27FC236}">
                  <a16:creationId xmlns:a16="http://schemas.microsoft.com/office/drawing/2014/main" id="{D5DA8837-6C16-421F-9253-22CE04682737}"/>
                </a:ext>
              </a:extLst>
            </p:cNvPr>
            <p:cNvSpPr/>
            <p:nvPr/>
          </p:nvSpPr>
          <p:spPr>
            <a:xfrm>
              <a:off x="12671058" y="7479471"/>
              <a:ext cx="332752" cy="274247"/>
            </a:xfrm>
            <a:custGeom>
              <a:avLst/>
              <a:gdLst/>
              <a:ahLst/>
              <a:cxnLst/>
              <a:rect l="l" t="t" r="r" b="b"/>
              <a:pathLst>
                <a:path w="12615" h="10397" extrusionOk="0">
                  <a:moveTo>
                    <a:pt x="12615" y="1"/>
                  </a:moveTo>
                  <a:cubicBezTo>
                    <a:pt x="11581" y="1095"/>
                    <a:pt x="10548" y="2159"/>
                    <a:pt x="9545" y="3253"/>
                  </a:cubicBezTo>
                  <a:cubicBezTo>
                    <a:pt x="7204" y="5806"/>
                    <a:pt x="4590" y="8086"/>
                    <a:pt x="1247" y="9180"/>
                  </a:cubicBezTo>
                  <a:cubicBezTo>
                    <a:pt x="913" y="9271"/>
                    <a:pt x="578" y="9363"/>
                    <a:pt x="213" y="9393"/>
                  </a:cubicBezTo>
                  <a:cubicBezTo>
                    <a:pt x="153" y="9727"/>
                    <a:pt x="61" y="10062"/>
                    <a:pt x="1" y="10396"/>
                  </a:cubicBezTo>
                  <a:cubicBezTo>
                    <a:pt x="3010" y="9819"/>
                    <a:pt x="5563" y="8451"/>
                    <a:pt x="8086" y="6354"/>
                  </a:cubicBezTo>
                  <a:cubicBezTo>
                    <a:pt x="9363" y="5290"/>
                    <a:pt x="10670" y="4135"/>
                    <a:pt x="11916" y="2949"/>
                  </a:cubicBezTo>
                  <a:cubicBezTo>
                    <a:pt x="12189" y="2037"/>
                    <a:pt x="12402" y="1065"/>
                    <a:pt x="12615" y="1"/>
                  </a:cubicBez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25" name="Google Shape;541;p54">
              <a:extLst>
                <a:ext uri="{FF2B5EF4-FFF2-40B4-BE49-F238E27FC236}">
                  <a16:creationId xmlns:a16="http://schemas.microsoft.com/office/drawing/2014/main" id="{DB2B7812-5CC2-4A20-BCF8-CEF137AE93E5}"/>
                </a:ext>
              </a:extLst>
            </p:cNvPr>
            <p:cNvSpPr/>
            <p:nvPr/>
          </p:nvSpPr>
          <p:spPr>
            <a:xfrm>
              <a:off x="12600709" y="7744855"/>
              <a:ext cx="15062" cy="16934"/>
            </a:xfrm>
            <a:custGeom>
              <a:avLst/>
              <a:gdLst/>
              <a:ahLst/>
              <a:cxnLst/>
              <a:rect l="l" t="t" r="r" b="b"/>
              <a:pathLst>
                <a:path w="571" h="642" extrusionOk="0">
                  <a:moveTo>
                    <a:pt x="540" y="1"/>
                  </a:moveTo>
                  <a:cubicBezTo>
                    <a:pt x="388" y="92"/>
                    <a:pt x="266" y="153"/>
                    <a:pt x="145" y="274"/>
                  </a:cubicBezTo>
                  <a:cubicBezTo>
                    <a:pt x="1" y="390"/>
                    <a:pt x="103" y="641"/>
                    <a:pt x="269" y="641"/>
                  </a:cubicBezTo>
                  <a:cubicBezTo>
                    <a:pt x="278" y="641"/>
                    <a:pt x="287" y="641"/>
                    <a:pt x="297" y="639"/>
                  </a:cubicBezTo>
                  <a:lnTo>
                    <a:pt x="570" y="639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10B0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6332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3A994C7-7034-48EE-A35E-67D984AF5F23}"/>
              </a:ext>
            </a:extLst>
          </p:cNvPr>
          <p:cNvSpPr txBox="1">
            <a:spLocks/>
          </p:cNvSpPr>
          <p:nvPr/>
        </p:nvSpPr>
        <p:spPr>
          <a:xfrm>
            <a:off x="0" y="123868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 err="1"/>
              <a:t>Змійка</a:t>
            </a:r>
            <a:endParaRPr lang="en-US" sz="4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B310BC-5F7A-4CF2-8A4A-4B573818EC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974" y="1486053"/>
            <a:ext cx="2359680" cy="354596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EF02F6B-0EB0-4D97-8381-605F36911782}"/>
              </a:ext>
            </a:extLst>
          </p:cNvPr>
          <p:cNvSpPr txBox="1">
            <a:spLocks/>
          </p:cNvSpPr>
          <p:nvPr/>
        </p:nvSpPr>
        <p:spPr>
          <a:xfrm>
            <a:off x="4015247" y="1557831"/>
            <a:ext cx="2699795" cy="3258665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8 уроків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Python + </a:t>
            </a:r>
            <a:r>
              <a:rPr lang="en-US" sz="2400" dirty="0" err="1"/>
              <a:t>Pygame</a:t>
            </a: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Змінні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Цикли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Масиви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Функції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Графіка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uk-UA" sz="2400" dirty="0"/>
              <a:t>Звук</a:t>
            </a:r>
            <a:endParaRPr lang="en-US" sz="2400" dirty="0"/>
          </a:p>
        </p:txBody>
      </p:sp>
      <p:pic>
        <p:nvPicPr>
          <p:cNvPr id="10" name="Recording #1">
            <a:hlinkClick r:id="" action="ppaction://media"/>
            <a:extLst>
              <a:ext uri="{FF2B5EF4-FFF2-40B4-BE49-F238E27FC236}">
                <a16:creationId xmlns:a16="http://schemas.microsoft.com/office/drawing/2014/main" id="{CECB0F9B-E1DA-410D-BF32-F4C4E934D7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57470" y="1557831"/>
            <a:ext cx="4134430" cy="325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015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C9E5A47-4659-4A84-A226-78A06A3F0901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Перед початком</a:t>
            </a:r>
            <a:endParaRPr lang="en-US" sz="48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331B65D-E622-4EC3-AFF0-3634B4F59FDF}"/>
              </a:ext>
            </a:extLst>
          </p:cNvPr>
          <p:cNvSpPr txBox="1">
            <a:spLocks/>
          </p:cNvSpPr>
          <p:nvPr/>
        </p:nvSpPr>
        <p:spPr>
          <a:xfrm>
            <a:off x="838199" y="1136820"/>
            <a:ext cx="10553701" cy="4081566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err="1"/>
              <a:t>Перейд</a:t>
            </a:r>
            <a:r>
              <a:rPr lang="uk-UA" sz="3200" dirty="0" err="1"/>
              <a:t>іть</a:t>
            </a:r>
            <a:r>
              <a:rPr lang="uk-UA" sz="3200" dirty="0"/>
              <a:t> за посиланням:</a:t>
            </a:r>
          </a:p>
          <a:p>
            <a:r>
              <a:rPr lang="en-US" sz="3200" dirty="0">
                <a:hlinkClick r:id="rId3"/>
              </a:rPr>
              <a:t>https://github.com/oleksiiborys/snake-pygame-ekids2022</a:t>
            </a:r>
            <a:endParaRPr lang="uk-UA" sz="3200" dirty="0"/>
          </a:p>
          <a:p>
            <a:endParaRPr lang="uk-UA" sz="3200" dirty="0"/>
          </a:p>
          <a:p>
            <a:r>
              <a:rPr lang="uk-UA" sz="3200" dirty="0"/>
              <a:t>І слідуйте інструкціям з опису репозиторію</a:t>
            </a:r>
          </a:p>
          <a:p>
            <a:endParaRPr lang="uk-UA" sz="3200" dirty="0"/>
          </a:p>
          <a:p>
            <a:r>
              <a:rPr lang="uk-UA" sz="3200" dirty="0"/>
              <a:t>Почніть роботу з файлу </a:t>
            </a:r>
            <a:r>
              <a:rPr lang="en-US" sz="3200" dirty="0"/>
              <a:t>lesson0.py</a:t>
            </a:r>
            <a:endParaRPr lang="uk-UA" sz="3200" dirty="0"/>
          </a:p>
          <a:p>
            <a:endParaRPr lang="uk-UA" sz="3200" dirty="0"/>
          </a:p>
          <a:p>
            <a:r>
              <a:rPr lang="uk-UA" sz="3200" dirty="0"/>
              <a:t>У випадку питань звертайтесь - </a:t>
            </a:r>
            <a:r>
              <a:rPr lang="en-US" sz="3200" dirty="0">
                <a:hlinkClick r:id="rId4"/>
              </a:rPr>
              <a:t>oleksii_borys@epam.com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50704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7E430E2-826D-4780-95ED-ADAA93AC94EF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</a:t>
            </a:r>
            <a:r>
              <a:rPr lang="en-US" sz="4800" b="1" dirty="0"/>
              <a:t>1 </a:t>
            </a:r>
            <a:r>
              <a:rPr lang="ru-RU" sz="4800" b="1" dirty="0"/>
              <a:t>(</a:t>
            </a:r>
            <a:r>
              <a:rPr lang="en-US" sz="4800" b="1" dirty="0"/>
              <a:t>lesson0 -&gt; lesson1)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00419A-2047-41B2-A573-414AABC840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3076"/>
            <a:ext cx="3619007" cy="30934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F2D298-1C82-400D-AF15-C195DC981D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795" y="1943076"/>
            <a:ext cx="3619007" cy="3044468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22D22B-11EC-4538-8F2A-70D5C8DC3592}"/>
              </a:ext>
            </a:extLst>
          </p:cNvPr>
          <p:cNvCxnSpPr>
            <a:cxnSpLocks/>
          </p:cNvCxnSpPr>
          <p:nvPr/>
        </p:nvCxnSpPr>
        <p:spPr>
          <a:xfrm>
            <a:off x="5202610" y="3429000"/>
            <a:ext cx="1786779" cy="0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D17AF48-A325-4505-A022-6ED714E57BA4}"/>
              </a:ext>
            </a:extLst>
          </p:cNvPr>
          <p:cNvSpPr txBox="1">
            <a:spLocks/>
          </p:cNvSpPr>
          <p:nvPr/>
        </p:nvSpPr>
        <p:spPr>
          <a:xfrm>
            <a:off x="838199" y="1261470"/>
            <a:ext cx="9896616" cy="713456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sz="2400" dirty="0"/>
              <a:t>Додаємо просту «змійку» і реакцію на клавіші.</a:t>
            </a:r>
            <a:endParaRPr lang="en-US" sz="2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37103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Прямоугольник 221">
            <a:extLst>
              <a:ext uri="{FF2B5EF4-FFF2-40B4-BE49-F238E27FC236}">
                <a16:creationId xmlns:a16="http://schemas.microsoft.com/office/drawing/2014/main" id="{58E375C4-9E73-499C-82E7-9CEF3D090E1D}"/>
              </a:ext>
            </a:extLst>
          </p:cNvPr>
          <p:cNvSpPr/>
          <p:nvPr/>
        </p:nvSpPr>
        <p:spPr>
          <a:xfrm>
            <a:off x="0" y="-51370"/>
            <a:ext cx="12192000" cy="5670870"/>
          </a:xfrm>
          <a:prstGeom prst="rect">
            <a:avLst/>
          </a:prstGeom>
          <a:solidFill>
            <a:srgbClr val="00CBE6"/>
          </a:solidFill>
          <a:ln>
            <a:solidFill>
              <a:srgbClr val="00CB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217" name="Рисунок 216">
            <a:extLst>
              <a:ext uri="{FF2B5EF4-FFF2-40B4-BE49-F238E27FC236}">
                <a16:creationId xmlns:a16="http://schemas.microsoft.com/office/drawing/2014/main" id="{145AA86B-B897-4C7E-B973-F5042C9CE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33087"/>
            <a:ext cx="1464406" cy="532511"/>
          </a:xfrm>
          <a:prstGeom prst="rect">
            <a:avLst/>
          </a:prstGeom>
        </p:spPr>
      </p:pic>
      <p:sp>
        <p:nvSpPr>
          <p:cNvPr id="220" name="Google Shape;544;p54">
            <a:extLst>
              <a:ext uri="{FF2B5EF4-FFF2-40B4-BE49-F238E27FC236}">
                <a16:creationId xmlns:a16="http://schemas.microsoft.com/office/drawing/2014/main" id="{E0D1927A-229F-4094-B133-92EF960B6565}"/>
              </a:ext>
            </a:extLst>
          </p:cNvPr>
          <p:cNvSpPr/>
          <p:nvPr/>
        </p:nvSpPr>
        <p:spPr>
          <a:xfrm>
            <a:off x="0" y="5596210"/>
            <a:ext cx="12192000" cy="468875"/>
          </a:xfrm>
          <a:custGeom>
            <a:avLst/>
            <a:gdLst/>
            <a:ahLst/>
            <a:cxnLst/>
            <a:rect l="l" t="t" r="r" b="b"/>
            <a:pathLst>
              <a:path w="284900" h="18755" extrusionOk="0">
                <a:moveTo>
                  <a:pt x="1" y="0"/>
                </a:moveTo>
                <a:lnTo>
                  <a:pt x="1" y="18754"/>
                </a:lnTo>
                <a:lnTo>
                  <a:pt x="284900" y="18754"/>
                </a:lnTo>
                <a:lnTo>
                  <a:pt x="284900" y="0"/>
                </a:lnTo>
                <a:close/>
              </a:path>
            </a:pathLst>
          </a:custGeom>
          <a:solidFill>
            <a:srgbClr val="70AD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546;p54">
            <a:extLst>
              <a:ext uri="{FF2B5EF4-FFF2-40B4-BE49-F238E27FC236}">
                <a16:creationId xmlns:a16="http://schemas.microsoft.com/office/drawing/2014/main" id="{5F307D6C-ACB7-4C08-9BCD-E00434A58053}"/>
              </a:ext>
            </a:extLst>
          </p:cNvPr>
          <p:cNvSpPr/>
          <p:nvPr/>
        </p:nvSpPr>
        <p:spPr>
          <a:xfrm>
            <a:off x="1" y="5787245"/>
            <a:ext cx="12191999" cy="504976"/>
          </a:xfrm>
          <a:custGeom>
            <a:avLst/>
            <a:gdLst/>
            <a:ahLst/>
            <a:cxnLst/>
            <a:rect l="l" t="t" r="r" b="b"/>
            <a:pathLst>
              <a:path w="284961" h="6476" extrusionOk="0">
                <a:moveTo>
                  <a:pt x="284960" y="1"/>
                </a:moveTo>
                <a:lnTo>
                  <a:pt x="1" y="3375"/>
                </a:lnTo>
                <a:lnTo>
                  <a:pt x="1" y="6475"/>
                </a:lnTo>
                <a:lnTo>
                  <a:pt x="284960" y="6475"/>
                </a:lnTo>
                <a:lnTo>
                  <a:pt x="284960" y="1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5" name="Google Shape;542;p54">
            <a:extLst>
              <a:ext uri="{FF2B5EF4-FFF2-40B4-BE49-F238E27FC236}">
                <a16:creationId xmlns:a16="http://schemas.microsoft.com/office/drawing/2014/main" id="{F79B1C0F-BE39-402A-9D5A-C795BA5DE29D}"/>
              </a:ext>
            </a:extLst>
          </p:cNvPr>
          <p:cNvSpPr/>
          <p:nvPr/>
        </p:nvSpPr>
        <p:spPr>
          <a:xfrm>
            <a:off x="148668" y="548"/>
            <a:ext cx="1561059" cy="906627"/>
          </a:xfrm>
          <a:custGeom>
            <a:avLst/>
            <a:gdLst/>
            <a:ahLst/>
            <a:cxnLst/>
            <a:rect l="l" t="t" r="r" b="b"/>
            <a:pathLst>
              <a:path w="61218" h="35554" extrusionOk="0">
                <a:moveTo>
                  <a:pt x="19770" y="1"/>
                </a:moveTo>
                <a:cubicBezTo>
                  <a:pt x="19565" y="1"/>
                  <a:pt x="19358" y="8"/>
                  <a:pt x="19150" y="22"/>
                </a:cubicBezTo>
                <a:cubicBezTo>
                  <a:pt x="14256" y="386"/>
                  <a:pt x="10578" y="4642"/>
                  <a:pt x="10913" y="9535"/>
                </a:cubicBezTo>
                <a:cubicBezTo>
                  <a:pt x="10913" y="9657"/>
                  <a:pt x="10943" y="9748"/>
                  <a:pt x="10943" y="9839"/>
                </a:cubicBezTo>
                <a:cubicBezTo>
                  <a:pt x="10424" y="9736"/>
                  <a:pt x="9904" y="9688"/>
                  <a:pt x="9366" y="9688"/>
                </a:cubicBezTo>
                <a:cubicBezTo>
                  <a:pt x="9116" y="9688"/>
                  <a:pt x="8862" y="9699"/>
                  <a:pt x="8602" y="9718"/>
                </a:cubicBezTo>
                <a:cubicBezTo>
                  <a:pt x="3709" y="10052"/>
                  <a:pt x="0" y="14308"/>
                  <a:pt x="365" y="19201"/>
                </a:cubicBezTo>
                <a:cubicBezTo>
                  <a:pt x="685" y="23917"/>
                  <a:pt x="4602" y="27490"/>
                  <a:pt x="9258" y="27490"/>
                </a:cubicBezTo>
                <a:cubicBezTo>
                  <a:pt x="9464" y="27490"/>
                  <a:pt x="9671" y="27483"/>
                  <a:pt x="9879" y="27469"/>
                </a:cubicBezTo>
                <a:cubicBezTo>
                  <a:pt x="10335" y="27438"/>
                  <a:pt x="10791" y="27378"/>
                  <a:pt x="11217" y="27256"/>
                </a:cubicBezTo>
                <a:cubicBezTo>
                  <a:pt x="12486" y="32103"/>
                  <a:pt x="16878" y="35554"/>
                  <a:pt x="21974" y="35554"/>
                </a:cubicBezTo>
                <a:cubicBezTo>
                  <a:pt x="22246" y="35554"/>
                  <a:pt x="22521" y="35544"/>
                  <a:pt x="22797" y="35524"/>
                </a:cubicBezTo>
                <a:cubicBezTo>
                  <a:pt x="26870" y="35250"/>
                  <a:pt x="30275" y="32818"/>
                  <a:pt x="31977" y="29445"/>
                </a:cubicBezTo>
                <a:cubicBezTo>
                  <a:pt x="33299" y="32348"/>
                  <a:pt x="36226" y="34328"/>
                  <a:pt x="39549" y="34328"/>
                </a:cubicBezTo>
                <a:cubicBezTo>
                  <a:pt x="39739" y="34328"/>
                  <a:pt x="39930" y="34321"/>
                  <a:pt x="40123" y="34308"/>
                </a:cubicBezTo>
                <a:cubicBezTo>
                  <a:pt x="43010" y="34095"/>
                  <a:pt x="45412" y="32454"/>
                  <a:pt x="46749" y="30113"/>
                </a:cubicBezTo>
                <a:cubicBezTo>
                  <a:pt x="48147" y="31001"/>
                  <a:pt x="49831" y="31507"/>
                  <a:pt x="51589" y="31507"/>
                </a:cubicBezTo>
                <a:cubicBezTo>
                  <a:pt x="51819" y="31507"/>
                  <a:pt x="52049" y="31499"/>
                  <a:pt x="52281" y="31481"/>
                </a:cubicBezTo>
                <a:cubicBezTo>
                  <a:pt x="57388" y="31116"/>
                  <a:pt x="61217" y="26709"/>
                  <a:pt x="60853" y="21633"/>
                </a:cubicBezTo>
                <a:cubicBezTo>
                  <a:pt x="60518" y="17013"/>
                  <a:pt x="56810" y="13426"/>
                  <a:pt x="52311" y="13092"/>
                </a:cubicBezTo>
                <a:cubicBezTo>
                  <a:pt x="52342" y="12666"/>
                  <a:pt x="52372" y="12241"/>
                  <a:pt x="52342" y="11815"/>
                </a:cubicBezTo>
                <a:cubicBezTo>
                  <a:pt x="52021" y="7445"/>
                  <a:pt x="48378" y="4137"/>
                  <a:pt x="44062" y="4137"/>
                </a:cubicBezTo>
                <a:cubicBezTo>
                  <a:pt x="43875" y="4137"/>
                  <a:pt x="43686" y="4143"/>
                  <a:pt x="43497" y="4155"/>
                </a:cubicBezTo>
                <a:cubicBezTo>
                  <a:pt x="41916" y="4277"/>
                  <a:pt x="40457" y="4855"/>
                  <a:pt x="39241" y="5736"/>
                </a:cubicBezTo>
                <a:cubicBezTo>
                  <a:pt x="37384" y="4316"/>
                  <a:pt x="35062" y="3485"/>
                  <a:pt x="32581" y="3485"/>
                </a:cubicBezTo>
                <a:cubicBezTo>
                  <a:pt x="32300" y="3485"/>
                  <a:pt x="32018" y="3496"/>
                  <a:pt x="31734" y="3517"/>
                </a:cubicBezTo>
                <a:cubicBezTo>
                  <a:pt x="30244" y="3608"/>
                  <a:pt x="28846" y="4003"/>
                  <a:pt x="27600" y="4611"/>
                </a:cubicBezTo>
                <a:cubicBezTo>
                  <a:pt x="26082" y="1834"/>
                  <a:pt x="23108" y="1"/>
                  <a:pt x="1977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E101F0-F869-4058-BA37-EF7AA72C7A4E}"/>
              </a:ext>
            </a:extLst>
          </p:cNvPr>
          <p:cNvSpPr txBox="1">
            <a:spLocks/>
          </p:cNvSpPr>
          <p:nvPr/>
        </p:nvSpPr>
        <p:spPr>
          <a:xfrm>
            <a:off x="0" y="112533"/>
            <a:ext cx="12192000" cy="75704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4800" b="1" dirty="0"/>
              <a:t>Урок </a:t>
            </a:r>
            <a:r>
              <a:rPr lang="en-US" sz="4800" b="1" dirty="0"/>
              <a:t>1 </a:t>
            </a:r>
            <a:r>
              <a:rPr lang="ru-RU" sz="4800" b="1" dirty="0"/>
              <a:t>(</a:t>
            </a:r>
            <a:r>
              <a:rPr lang="en-US" sz="4800" b="1" dirty="0"/>
              <a:t>lesson0 -&gt; lesson1)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DFAA0EE-79E8-439C-AD8A-909877A1C0FA}"/>
              </a:ext>
            </a:extLst>
          </p:cNvPr>
          <p:cNvSpPr txBox="1">
            <a:spLocks/>
          </p:cNvSpPr>
          <p:nvPr/>
        </p:nvSpPr>
        <p:spPr>
          <a:xfrm>
            <a:off x="838199" y="1175177"/>
            <a:ext cx="9354185" cy="3811468"/>
          </a:xfrm>
          <a:prstGeom prst="rect">
            <a:avLst/>
          </a:prstGeom>
        </p:spPr>
        <p:txBody>
          <a:bodyPr vert="horz" wrap="none" lIns="0" tIns="45720" rIns="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000" kern="1200" cap="none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uk-UA" dirty="0"/>
              <a:t>Різницю в коді можна переглянути наступним чином:</a:t>
            </a:r>
          </a:p>
          <a:p>
            <a:r>
              <a:rPr lang="uk-UA" dirty="0"/>
              <a:t> вибрати два файли і вибрати з </a:t>
            </a:r>
            <a:r>
              <a:rPr lang="uk-UA" dirty="0" err="1"/>
              <a:t>контестного</a:t>
            </a:r>
            <a:r>
              <a:rPr lang="uk-UA" dirty="0"/>
              <a:t> </a:t>
            </a:r>
            <a:endParaRPr lang="en-US" dirty="0"/>
          </a:p>
          <a:p>
            <a:r>
              <a:rPr lang="uk-UA" dirty="0"/>
              <a:t> меню </a:t>
            </a:r>
            <a:r>
              <a:rPr lang="en-US" b="1" dirty="0">
                <a:latin typeface="Consolas" panose="020B0609020204030204" pitchFamily="49" charset="0"/>
              </a:rPr>
              <a:t>Compare files</a:t>
            </a:r>
            <a:r>
              <a:rPr lang="en-US" dirty="0"/>
              <a:t>, </a:t>
            </a:r>
            <a:r>
              <a:rPr lang="uk-UA" dirty="0"/>
              <a:t>і ви отримаєте різницю в коді,</a:t>
            </a:r>
          </a:p>
          <a:p>
            <a:r>
              <a:rPr lang="uk-UA" dirty="0"/>
              <a:t> яку потрібно додати для даного </a:t>
            </a:r>
            <a:r>
              <a:rPr lang="uk-UA" dirty="0" err="1"/>
              <a:t>урока</a:t>
            </a:r>
            <a:endParaRPr lang="en-US" b="1" dirty="0"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C5CDB1-C6D6-4F4D-97AF-ADB5AF5A3C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872" y="2546616"/>
            <a:ext cx="1936687" cy="28224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8585B6-5F15-4BE5-B497-CD38AB246E4D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52" b="9538"/>
          <a:stretch/>
        </p:blipFill>
        <p:spPr>
          <a:xfrm>
            <a:off x="5857910" y="2500896"/>
            <a:ext cx="5244685" cy="281950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77B46DC-1AAF-454E-B232-31153D10A007}"/>
              </a:ext>
            </a:extLst>
          </p:cNvPr>
          <p:cNvCxnSpPr>
            <a:cxnSpLocks/>
          </p:cNvCxnSpPr>
          <p:nvPr/>
        </p:nvCxnSpPr>
        <p:spPr>
          <a:xfrm>
            <a:off x="3766826" y="3966777"/>
            <a:ext cx="1508100" cy="369"/>
          </a:xfrm>
          <a:prstGeom prst="straightConnector1">
            <a:avLst/>
          </a:prstGeom>
          <a:ln w="76200"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577693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277</Words>
  <Application>Microsoft Office PowerPoint</Application>
  <PresentationFormat>Widescreen</PresentationFormat>
  <Paragraphs>55</Paragraphs>
  <Slides>21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Barlow Semi Condensed Black</vt:lpstr>
      <vt:lpstr>Calibri</vt:lpstr>
      <vt:lpstr>Calibri Light</vt:lpstr>
      <vt:lpstr>Consolas</vt:lpstr>
      <vt:lpstr>Trebuchet MS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Liliia Okolnycha (Contractor)</dc:creator>
  <cp:lastModifiedBy>Oleksii Borys</cp:lastModifiedBy>
  <cp:revision>13</cp:revision>
  <dcterms:created xsi:type="dcterms:W3CDTF">2022-02-07T09:40:37Z</dcterms:created>
  <dcterms:modified xsi:type="dcterms:W3CDTF">2022-02-08T19:15:26Z</dcterms:modified>
</cp:coreProperties>
</file>

<file path=docProps/thumbnail.jpeg>
</file>